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60" r:id="rId3"/>
    <p:sldId id="271" r:id="rId4"/>
    <p:sldId id="261" r:id="rId5"/>
    <p:sldId id="264" r:id="rId6"/>
    <p:sldId id="262" r:id="rId7"/>
    <p:sldId id="258" r:id="rId8"/>
    <p:sldId id="263" r:id="rId9"/>
    <p:sldId id="266" r:id="rId10"/>
    <p:sldId id="267" r:id="rId11"/>
    <p:sldId id="268" r:id="rId12"/>
    <p:sldId id="259" r:id="rId13"/>
    <p:sldId id="272" r:id="rId14"/>
    <p:sldId id="273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40D77-D753-4E0E-950B-ADF358296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41507-8542-40FB-81E6-9E41C8D951A8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khâu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1C6CC18A-B01F-4A60-A741-F0E24D46137A}" type="parTrans" cxnId="{3915E220-F937-4995-BC1C-0D123461B31E}">
      <dgm:prSet/>
      <dgm:spPr/>
      <dgm:t>
        <a:bodyPr/>
        <a:lstStyle/>
        <a:p>
          <a:endParaRPr lang="en-US"/>
        </a:p>
      </dgm:t>
    </dgm:pt>
    <dgm:pt modelId="{65E774FF-8FF0-4D00-B377-E40C9122F5CD}" type="sibTrans" cxnId="{3915E220-F937-4995-BC1C-0D123461B31E}">
      <dgm:prSet/>
      <dgm:spPr/>
      <dgm:t>
        <a:bodyPr/>
        <a:lstStyle/>
        <a:p>
          <a:endParaRPr lang="en-US"/>
        </a:p>
      </dgm:t>
    </dgm:pt>
    <dgm:pt modelId="{42F65351-F375-4364-9B01-72B3AEF29AA0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lần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xanh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tỉ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lệ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B4E708A1-8382-4557-AB28-2EF50DDBCD8C}" type="parTrans" cxnId="{32F4567B-7399-4884-B0CE-479FADBC1719}">
      <dgm:prSet/>
      <dgm:spPr/>
      <dgm:t>
        <a:bodyPr/>
        <a:lstStyle/>
        <a:p>
          <a:endParaRPr lang="en-US"/>
        </a:p>
      </dgm:t>
    </dgm:pt>
    <dgm:pt modelId="{FAC289DC-A04F-448C-B6C0-B57DF511666F}" type="sibTrans" cxnId="{32F4567B-7399-4884-B0CE-479FADBC1719}">
      <dgm:prSet/>
      <dgm:spPr/>
      <dgm:t>
        <a:bodyPr/>
        <a:lstStyle/>
        <a:p>
          <a:endParaRPr lang="en-US"/>
        </a:p>
      </dgm:t>
    </dgm:pt>
    <dgm:pt modelId="{2FA21172-928D-4140-BF78-8321709E9A2C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…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4AF6491-52D7-45F4-BE52-FEF9875314F8}" type="parTrans" cxnId="{EC27B31F-E79A-4CAD-989B-AFC3ACA10E13}">
      <dgm:prSet/>
      <dgm:spPr/>
      <dgm:t>
        <a:bodyPr/>
        <a:lstStyle/>
        <a:p>
          <a:endParaRPr lang="en-US"/>
        </a:p>
      </dgm:t>
    </dgm:pt>
    <dgm:pt modelId="{80C0C249-84C8-4989-90BB-7331614A91F2}" type="sibTrans" cxnId="{EC27B31F-E79A-4CAD-989B-AFC3ACA10E13}">
      <dgm:prSet/>
      <dgm:spPr/>
      <dgm:t>
        <a:bodyPr/>
        <a:lstStyle/>
        <a:p>
          <a:endParaRPr lang="en-US"/>
        </a:p>
      </dgm:t>
    </dgm:pt>
    <dgm:pt modelId="{BB8D9EFA-D6DB-4C1C-9439-A04CF81D98F6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ẩm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bảo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6257AFC-FE3E-4542-A9D8-1D15BB2FCE78}" type="parTrans" cxnId="{B576A7C3-E0C6-400B-9BD9-46CE6710A36F}">
      <dgm:prSet/>
      <dgm:spPr/>
      <dgm:t>
        <a:bodyPr/>
        <a:lstStyle/>
        <a:p>
          <a:endParaRPr lang="en-US"/>
        </a:p>
      </dgm:t>
    </dgm:pt>
    <dgm:pt modelId="{A41A11C9-8731-465D-ABD5-699FE887D854}" type="sibTrans" cxnId="{B576A7C3-E0C6-400B-9BD9-46CE6710A36F}">
      <dgm:prSet/>
      <dgm:spPr/>
      <dgm:t>
        <a:bodyPr/>
        <a:lstStyle/>
        <a:p>
          <a:endParaRPr lang="en-US"/>
        </a:p>
      </dgm:t>
    </dgm:pt>
    <dgm:pt modelId="{8A28A74D-7AA3-4B50-B8D3-343003EF8BE3}" type="pres">
      <dgm:prSet presAssocID="{67840D77-D753-4E0E-950B-ADF358296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E9E6-0E9C-4B99-9F40-9C1D361AE182}" type="pres">
      <dgm:prSet presAssocID="{B9F41507-8542-40FB-81E6-9E41C8D951A8}" presName="parentText" presStyleLbl="node1" presStyleIdx="0" presStyleCnt="4" custLinFactY="18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33152-B0D5-4DE7-8534-A467195A3D86}" type="pres">
      <dgm:prSet presAssocID="{65E774FF-8FF0-4D00-B377-E40C9122F5CD}" presName="spacer" presStyleCnt="0"/>
      <dgm:spPr/>
    </dgm:pt>
    <dgm:pt modelId="{B93D031E-5E75-4007-8DBD-2EAC641E730D}" type="pres">
      <dgm:prSet presAssocID="{42F65351-F375-4364-9B01-72B3AEF29AA0}" presName="parentText" presStyleLbl="node1" presStyleIdx="1" presStyleCnt="4" custLinFactNeighborY="236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4D3B-0AE1-47A9-A8AD-D9BC8C2834A9}" type="pres">
      <dgm:prSet presAssocID="{FAC289DC-A04F-448C-B6C0-B57DF511666F}" presName="spacer" presStyleCnt="0"/>
      <dgm:spPr/>
    </dgm:pt>
    <dgm:pt modelId="{D7C96C62-833C-4E82-8FAC-CC6BDABA1F00}" type="pres">
      <dgm:prSet presAssocID="{2FA21172-928D-4140-BF78-8321709E9A2C}" presName="parentText" presStyleLbl="node1" presStyleIdx="2" presStyleCnt="4" custLinFactNeighborY="-52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C097-F4A5-4B01-987E-C9472C29CD87}" type="pres">
      <dgm:prSet presAssocID="{80C0C249-84C8-4989-90BB-7331614A91F2}" presName="spacer" presStyleCnt="0"/>
      <dgm:spPr/>
    </dgm:pt>
    <dgm:pt modelId="{4B565770-77DE-4DD8-986C-FB84ED237E57}" type="pres">
      <dgm:prSet presAssocID="{BB8D9EFA-D6DB-4C1C-9439-A04CF81D98F6}" presName="parentText" presStyleLbl="node1" presStyleIdx="3" presStyleCnt="4" custLinFactY="-7780" custLinFactNeighborX="-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B39230-2098-4D63-8FAB-7841C0C4C628}" type="presOf" srcId="{BB8D9EFA-D6DB-4C1C-9439-A04CF81D98F6}" destId="{4B565770-77DE-4DD8-986C-FB84ED237E57}" srcOrd="0" destOrd="0" presId="urn:microsoft.com/office/officeart/2005/8/layout/vList2"/>
    <dgm:cxn modelId="{576FB73A-840A-44C4-BDF5-DBF49E778997}" type="presOf" srcId="{67840D77-D753-4E0E-950B-ADF358296A4D}" destId="{8A28A74D-7AA3-4B50-B8D3-343003EF8BE3}" srcOrd="0" destOrd="0" presId="urn:microsoft.com/office/officeart/2005/8/layout/vList2"/>
    <dgm:cxn modelId="{32F4567B-7399-4884-B0CE-479FADBC1719}" srcId="{67840D77-D753-4E0E-950B-ADF358296A4D}" destId="{42F65351-F375-4364-9B01-72B3AEF29AA0}" srcOrd="1" destOrd="0" parTransId="{B4E708A1-8382-4557-AB28-2EF50DDBCD8C}" sibTransId="{FAC289DC-A04F-448C-B6C0-B57DF511666F}"/>
    <dgm:cxn modelId="{2FBB0E23-DAE6-4A08-8BEC-06B0CD6492D2}" type="presOf" srcId="{42F65351-F375-4364-9B01-72B3AEF29AA0}" destId="{B93D031E-5E75-4007-8DBD-2EAC641E730D}" srcOrd="0" destOrd="0" presId="urn:microsoft.com/office/officeart/2005/8/layout/vList2"/>
    <dgm:cxn modelId="{B576A7C3-E0C6-400B-9BD9-46CE6710A36F}" srcId="{67840D77-D753-4E0E-950B-ADF358296A4D}" destId="{BB8D9EFA-D6DB-4C1C-9439-A04CF81D98F6}" srcOrd="3" destOrd="0" parTransId="{D6257AFC-FE3E-4542-A9D8-1D15BB2FCE78}" sibTransId="{A41A11C9-8731-465D-ABD5-699FE887D854}"/>
    <dgm:cxn modelId="{EC192FB7-1F4A-419A-9F72-D5B3AF726C98}" type="presOf" srcId="{B9F41507-8542-40FB-81E6-9E41C8D951A8}" destId="{6256E9E6-0E9C-4B99-9F40-9C1D361AE182}" srcOrd="0" destOrd="0" presId="urn:microsoft.com/office/officeart/2005/8/layout/vList2"/>
    <dgm:cxn modelId="{3915E220-F937-4995-BC1C-0D123461B31E}" srcId="{67840D77-D753-4E0E-950B-ADF358296A4D}" destId="{B9F41507-8542-40FB-81E6-9E41C8D951A8}" srcOrd="0" destOrd="0" parTransId="{1C6CC18A-B01F-4A60-A741-F0E24D46137A}" sibTransId="{65E774FF-8FF0-4D00-B377-E40C9122F5CD}"/>
    <dgm:cxn modelId="{EC27B31F-E79A-4CAD-989B-AFC3ACA10E13}" srcId="{67840D77-D753-4E0E-950B-ADF358296A4D}" destId="{2FA21172-928D-4140-BF78-8321709E9A2C}" srcOrd="2" destOrd="0" parTransId="{A4AF6491-52D7-45F4-BE52-FEF9875314F8}" sibTransId="{80C0C249-84C8-4989-90BB-7331614A91F2}"/>
    <dgm:cxn modelId="{53DF7F3C-E990-46A7-A7C7-B6EE3454BC4C}" type="presOf" srcId="{2FA21172-928D-4140-BF78-8321709E9A2C}" destId="{D7C96C62-833C-4E82-8FAC-CC6BDABA1F00}" srcOrd="0" destOrd="0" presId="urn:microsoft.com/office/officeart/2005/8/layout/vList2"/>
    <dgm:cxn modelId="{C0586530-CCF2-4BDE-B016-7B620022E48F}" type="presParOf" srcId="{8A28A74D-7AA3-4B50-B8D3-343003EF8BE3}" destId="{6256E9E6-0E9C-4B99-9F40-9C1D361AE182}" srcOrd="0" destOrd="0" presId="urn:microsoft.com/office/officeart/2005/8/layout/vList2"/>
    <dgm:cxn modelId="{8100E2A7-D994-4537-AB6C-F7261FB53A6F}" type="presParOf" srcId="{8A28A74D-7AA3-4B50-B8D3-343003EF8BE3}" destId="{97F33152-B0D5-4DE7-8534-A467195A3D86}" srcOrd="1" destOrd="0" presId="urn:microsoft.com/office/officeart/2005/8/layout/vList2"/>
    <dgm:cxn modelId="{0E70B12D-F829-4C5D-ABFB-895BCE6C8964}" type="presParOf" srcId="{8A28A74D-7AA3-4B50-B8D3-343003EF8BE3}" destId="{B93D031E-5E75-4007-8DBD-2EAC641E730D}" srcOrd="2" destOrd="0" presId="urn:microsoft.com/office/officeart/2005/8/layout/vList2"/>
    <dgm:cxn modelId="{DF26088C-E03F-447D-8EB8-CFBCD4775EE9}" type="presParOf" srcId="{8A28A74D-7AA3-4B50-B8D3-343003EF8BE3}" destId="{D8084D3B-0AE1-47A9-A8AD-D9BC8C2834A9}" srcOrd="3" destOrd="0" presId="urn:microsoft.com/office/officeart/2005/8/layout/vList2"/>
    <dgm:cxn modelId="{AA343077-6205-467F-9A4B-E358EEB64FC4}" type="presParOf" srcId="{8A28A74D-7AA3-4B50-B8D3-343003EF8BE3}" destId="{D7C96C62-833C-4E82-8FAC-CC6BDABA1F00}" srcOrd="4" destOrd="0" presId="urn:microsoft.com/office/officeart/2005/8/layout/vList2"/>
    <dgm:cxn modelId="{1850AFB8-7DF4-4E0A-8885-D75F7F0ED5CD}" type="presParOf" srcId="{8A28A74D-7AA3-4B50-B8D3-343003EF8BE3}" destId="{09BCC097-F4A5-4B01-987E-C9472C29CD87}" srcOrd="5" destOrd="0" presId="urn:microsoft.com/office/officeart/2005/8/layout/vList2"/>
    <dgm:cxn modelId="{EF1137B6-13C9-4916-9AD5-27AA17D913D6}" type="presParOf" srcId="{8A28A74D-7AA3-4B50-B8D3-343003EF8BE3}" destId="{4B565770-77DE-4DD8-986C-FB84ED237E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8DD109-3068-4910-9266-006E0F1AEE9B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321B82-1B80-494D-8913-1ACCFF5866B2}">
      <dgm:prSet/>
      <dgm:spPr/>
      <dgm:t>
        <a:bodyPr/>
        <a:lstStyle/>
        <a:p>
          <a:pPr algn="ctr" rtl="0"/>
          <a:r>
            <a:rPr lang="en-US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DAF8DB5-CEDC-46BB-8E94-829F5264947B}" type="parTrans" cxnId="{F79FB2BD-DBEC-428D-9DE6-B4C174966D47}">
      <dgm:prSet/>
      <dgm:spPr/>
      <dgm:t>
        <a:bodyPr/>
        <a:lstStyle/>
        <a:p>
          <a:endParaRPr lang="en-US"/>
        </a:p>
      </dgm:t>
    </dgm:pt>
    <dgm:pt modelId="{F726A6DA-7F6B-4A53-8CEE-4F63EA34FF97}" type="sibTrans" cxnId="{F79FB2BD-DBEC-428D-9DE6-B4C174966D47}">
      <dgm:prSet/>
      <dgm:spPr/>
      <dgm:t>
        <a:bodyPr/>
        <a:lstStyle/>
        <a:p>
          <a:endParaRPr lang="en-US"/>
        </a:p>
      </dgm:t>
    </dgm:pt>
    <dgm:pt modelId="{CACFB77F-6F1F-4DEB-BE3E-904A2B8439DA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Khác với phương pháp chế biến ướt cà phê được đem phơi ngay sau  khi được bóc vỏ thịt vẫn còn lớp đường dinh dưỡng bên ngoài.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F571E5-20BD-403F-8019-C280B4166318}" type="parTrans" cxnId="{E1F60CA7-DD74-4CFE-A10A-F4D51EF9538B}">
      <dgm:prSet/>
      <dgm:spPr/>
      <dgm:t>
        <a:bodyPr/>
        <a:lstStyle/>
        <a:p>
          <a:endParaRPr lang="en-US"/>
        </a:p>
      </dgm:t>
    </dgm:pt>
    <dgm:pt modelId="{B414CE2C-4816-463E-AA8E-41B883D5E2D6}" type="sibTrans" cxnId="{E1F60CA7-DD74-4CFE-A10A-F4D51EF9538B}">
      <dgm:prSet/>
      <dgm:spPr/>
      <dgm:t>
        <a:bodyPr/>
        <a:lstStyle/>
        <a:p>
          <a:endParaRPr lang="en-US"/>
        </a:p>
      </dgm:t>
    </dgm:pt>
    <dgm:pt modelId="{823CAED0-CE85-4D39-9D80-4C7439835DBA}">
      <dgm:prSet/>
      <dgm:spPr/>
      <dgm:t>
        <a:bodyPr/>
        <a:lstStyle/>
        <a:p>
          <a:pPr rtl="0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dirty="0" smtClean="0">
              <a:latin typeface="Times New Roman" pitchFamily="18" charset="0"/>
              <a:cs typeface="Times New Roman" pitchFamily="18" charset="0"/>
            </a:rPr>
            <a:t> có vị trái cây nhưng không quá đậm như Natural, vị chua cân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bằng</a:t>
          </a:r>
          <a:r>
            <a:rPr lang="vi-VN" dirty="0" smtClean="0">
              <a:latin typeface="Times New Roman" pitchFamily="18" charset="0"/>
              <a:cs typeface="Times New Roman" pitchFamily="18" charset="0"/>
            </a:rPr>
            <a:t> hơn chế biến ướt, với hậu vị ngọt và đặc sắc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4628117-FF9B-4922-8D34-433E50C395E2}" type="parTrans" cxnId="{1286191D-3E57-44EC-A8A4-10D1FCA1F8B0}">
      <dgm:prSet/>
      <dgm:spPr/>
      <dgm:t>
        <a:bodyPr/>
        <a:lstStyle/>
        <a:p>
          <a:endParaRPr lang="en-US"/>
        </a:p>
      </dgm:t>
    </dgm:pt>
    <dgm:pt modelId="{76253166-74AE-471F-BADC-582C0AEB2504}" type="sibTrans" cxnId="{1286191D-3E57-44EC-A8A4-10D1FCA1F8B0}">
      <dgm:prSet/>
      <dgm:spPr/>
      <dgm:t>
        <a:bodyPr/>
        <a:lstStyle/>
        <a:p>
          <a:endParaRPr lang="en-US"/>
        </a:p>
      </dgm:t>
    </dgm:pt>
    <dgm:pt modelId="{53B95471-1165-4224-9679-E480D44A29D9}" type="pres">
      <dgm:prSet presAssocID="{558DD109-3068-4910-9266-006E0F1AE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D0CA9-E329-444D-947A-72298DBB7332}" type="pres">
      <dgm:prSet presAssocID="{76321B82-1B80-494D-8913-1ACCFF5866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2C5F-0327-4E27-8D00-1295FF0F527C}" type="pres">
      <dgm:prSet presAssocID="{F726A6DA-7F6B-4A53-8CEE-4F63EA34FF97}" presName="spacer" presStyleCnt="0"/>
      <dgm:spPr/>
    </dgm:pt>
    <dgm:pt modelId="{CF13D022-7809-4177-ABA2-75B4B8F831F9}" type="pres">
      <dgm:prSet presAssocID="{CACFB77F-6F1F-4DEB-BE3E-904A2B8439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EE1D5-2D79-412E-AB31-2D7D31F04731}" type="pres">
      <dgm:prSet presAssocID="{B414CE2C-4816-463E-AA8E-41B883D5E2D6}" presName="spacer" presStyleCnt="0"/>
      <dgm:spPr/>
    </dgm:pt>
    <dgm:pt modelId="{F2B6B7C4-A0E4-4AA5-8BD6-F3DFE98318BC}" type="pres">
      <dgm:prSet presAssocID="{823CAED0-CE85-4D39-9D80-4C7439835D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60CA7-DD74-4CFE-A10A-F4D51EF9538B}" srcId="{558DD109-3068-4910-9266-006E0F1AEE9B}" destId="{CACFB77F-6F1F-4DEB-BE3E-904A2B8439DA}" srcOrd="1" destOrd="0" parTransId="{D4F571E5-20BD-403F-8019-C280B4166318}" sibTransId="{B414CE2C-4816-463E-AA8E-41B883D5E2D6}"/>
    <dgm:cxn modelId="{BEF284D5-3B5F-4EF1-BCD4-AA66433F38AE}" type="presOf" srcId="{76321B82-1B80-494D-8913-1ACCFF5866B2}" destId="{4B8D0CA9-E329-444D-947A-72298DBB7332}" srcOrd="0" destOrd="0" presId="urn:microsoft.com/office/officeart/2005/8/layout/vList2"/>
    <dgm:cxn modelId="{1286191D-3E57-44EC-A8A4-10D1FCA1F8B0}" srcId="{558DD109-3068-4910-9266-006E0F1AEE9B}" destId="{823CAED0-CE85-4D39-9D80-4C7439835DBA}" srcOrd="2" destOrd="0" parTransId="{F4628117-FF9B-4922-8D34-433E50C395E2}" sibTransId="{76253166-74AE-471F-BADC-582C0AEB2504}"/>
    <dgm:cxn modelId="{F79FB2BD-DBEC-428D-9DE6-B4C174966D47}" srcId="{558DD109-3068-4910-9266-006E0F1AEE9B}" destId="{76321B82-1B80-494D-8913-1ACCFF5866B2}" srcOrd="0" destOrd="0" parTransId="{EDAF8DB5-CEDC-46BB-8E94-829F5264947B}" sibTransId="{F726A6DA-7F6B-4A53-8CEE-4F63EA34FF97}"/>
    <dgm:cxn modelId="{81931E07-DA55-4F44-B08D-5AC075A8DCB0}" type="presOf" srcId="{CACFB77F-6F1F-4DEB-BE3E-904A2B8439DA}" destId="{CF13D022-7809-4177-ABA2-75B4B8F831F9}" srcOrd="0" destOrd="0" presId="urn:microsoft.com/office/officeart/2005/8/layout/vList2"/>
    <dgm:cxn modelId="{FE200152-3B7B-492F-82B8-7A233A455853}" type="presOf" srcId="{823CAED0-CE85-4D39-9D80-4C7439835DBA}" destId="{F2B6B7C4-A0E4-4AA5-8BD6-F3DFE98318BC}" srcOrd="0" destOrd="0" presId="urn:microsoft.com/office/officeart/2005/8/layout/vList2"/>
    <dgm:cxn modelId="{35B50020-84B8-43C4-8675-028F26993130}" type="presOf" srcId="{558DD109-3068-4910-9266-006E0F1AEE9B}" destId="{53B95471-1165-4224-9679-E480D44A29D9}" srcOrd="0" destOrd="0" presId="urn:microsoft.com/office/officeart/2005/8/layout/vList2"/>
    <dgm:cxn modelId="{185D6995-7DCB-4871-AF89-9BD614F5F0DA}" type="presParOf" srcId="{53B95471-1165-4224-9679-E480D44A29D9}" destId="{4B8D0CA9-E329-444D-947A-72298DBB7332}" srcOrd="0" destOrd="0" presId="urn:microsoft.com/office/officeart/2005/8/layout/vList2"/>
    <dgm:cxn modelId="{DB6EF91C-DB1C-4F48-AD22-D08C7C97BF29}" type="presParOf" srcId="{53B95471-1165-4224-9679-E480D44A29D9}" destId="{22012C5F-0327-4E27-8D00-1295FF0F527C}" srcOrd="1" destOrd="0" presId="urn:microsoft.com/office/officeart/2005/8/layout/vList2"/>
    <dgm:cxn modelId="{599BDD4A-8D56-4757-86EC-850CD8A8301A}" type="presParOf" srcId="{53B95471-1165-4224-9679-E480D44A29D9}" destId="{CF13D022-7809-4177-ABA2-75B4B8F831F9}" srcOrd="2" destOrd="0" presId="urn:microsoft.com/office/officeart/2005/8/layout/vList2"/>
    <dgm:cxn modelId="{35D6146F-DC31-4AA3-946B-3B9761E479E5}" type="presParOf" srcId="{53B95471-1165-4224-9679-E480D44A29D9}" destId="{462EE1D5-2D79-412E-AB31-2D7D31F04731}" srcOrd="3" destOrd="0" presId="urn:microsoft.com/office/officeart/2005/8/layout/vList2"/>
    <dgm:cxn modelId="{C7078D91-CF86-4365-A061-FA4CF174B177}" type="presParOf" srcId="{53B95471-1165-4224-9679-E480D44A29D9}" destId="{F2B6B7C4-A0E4-4AA5-8BD6-F3DFE98318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444881-58E8-4625-A6FC-A2AABFD2E865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0F47E79-7C6F-46C6-BB87-11182903A8CA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tương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móc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giàn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86B6CD9D-3FD0-4FF0-9FAA-10B81E8AE581}" type="parTrans" cxnId="{C313CEA7-D0A0-4A0E-B8BE-A9DE49401756}">
      <dgm:prSet/>
      <dgm:spPr/>
      <dgm:t>
        <a:bodyPr/>
        <a:lstStyle/>
        <a:p>
          <a:endParaRPr lang="en-US"/>
        </a:p>
      </dgm:t>
    </dgm:pt>
    <dgm:pt modelId="{724DA2FF-81AD-46C7-BE85-CA4EAF3B5BBB}" type="sibTrans" cxnId="{C313CEA7-D0A0-4A0E-B8BE-A9DE49401756}">
      <dgm:prSet/>
      <dgm:spPr/>
      <dgm:t>
        <a:bodyPr/>
        <a:lstStyle/>
        <a:p>
          <a:endParaRPr lang="en-US"/>
        </a:p>
      </dgm:t>
    </dgm:pt>
    <dgm:pt modelId="{EB4B2076-622A-44F0-85EF-E2C62EE5A7DE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mùa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khăn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B2B127D-BF3A-4FA7-8575-944D5823D9D2}" type="parTrans" cxnId="{19E4FCD5-979E-43CF-95C5-A0A2A07BAD2D}">
      <dgm:prSet/>
      <dgm:spPr/>
      <dgm:t>
        <a:bodyPr/>
        <a:lstStyle/>
        <a:p>
          <a:endParaRPr lang="en-US"/>
        </a:p>
      </dgm:t>
    </dgm:pt>
    <dgm:pt modelId="{4B6331E1-6026-49A5-9CE8-DE27002B2097}" type="sibTrans" cxnId="{19E4FCD5-979E-43CF-95C5-A0A2A07BAD2D}">
      <dgm:prSet/>
      <dgm:spPr/>
      <dgm:t>
        <a:bodyPr/>
        <a:lstStyle/>
        <a:p>
          <a:endParaRPr lang="en-US"/>
        </a:p>
      </dgm:t>
    </dgm:pt>
    <dgm:pt modelId="{1F83D410-A8A5-4354-A2ED-EBDA2235F6B8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ít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659E7289-178F-4FA1-95EE-C37AE63E668A}" type="parTrans" cxnId="{DD9C0430-7A84-42D2-9E16-BC4B7B0C47F3}">
      <dgm:prSet/>
      <dgm:spPr/>
      <dgm:t>
        <a:bodyPr/>
        <a:lstStyle/>
        <a:p>
          <a:endParaRPr lang="en-US"/>
        </a:p>
      </dgm:t>
    </dgm:pt>
    <dgm:pt modelId="{4A0A221C-24BB-42F0-91CB-548CA647F9C3}" type="sibTrans" cxnId="{DD9C0430-7A84-42D2-9E16-BC4B7B0C47F3}">
      <dgm:prSet/>
      <dgm:spPr/>
      <dgm:t>
        <a:bodyPr/>
        <a:lstStyle/>
        <a:p>
          <a:endParaRPr lang="en-US"/>
        </a:p>
      </dgm:t>
    </dgm:pt>
    <dgm:pt modelId="{2DF5B6A6-C329-4E33-BDF9-D23B7743CBE1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tuân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thủ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qui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dối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giám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sát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E52DAB47-4095-4E12-B767-16CB5ED72A39}" type="parTrans" cxnId="{8834E8D6-82FB-486C-BF02-ECF1EFFFE6D8}">
      <dgm:prSet/>
      <dgm:spPr/>
      <dgm:t>
        <a:bodyPr/>
        <a:lstStyle/>
        <a:p>
          <a:endParaRPr lang="en-US"/>
        </a:p>
      </dgm:t>
    </dgm:pt>
    <dgm:pt modelId="{1EA6390E-B65A-4DB8-8A38-9D231AA71BF2}" type="sibTrans" cxnId="{8834E8D6-82FB-486C-BF02-ECF1EFFFE6D8}">
      <dgm:prSet/>
      <dgm:spPr/>
      <dgm:t>
        <a:bodyPr/>
        <a:lstStyle/>
        <a:p>
          <a:endParaRPr lang="en-US"/>
        </a:p>
      </dgm:t>
    </dgm:pt>
    <dgm:pt modelId="{A0BF00BD-A04A-4777-AD70-2CB3FD71E192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dộ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đòi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đào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dõi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dẫn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17C63836-0383-4997-B5C8-004A539A0511}" type="parTrans" cxnId="{117A921A-2B74-4C94-9E09-D33F87AF12F5}">
      <dgm:prSet/>
      <dgm:spPr/>
      <dgm:t>
        <a:bodyPr/>
        <a:lstStyle/>
        <a:p>
          <a:endParaRPr lang="en-US"/>
        </a:p>
      </dgm:t>
    </dgm:pt>
    <dgm:pt modelId="{B998687F-4457-409C-A77D-2210657FC751}" type="sibTrans" cxnId="{117A921A-2B74-4C94-9E09-D33F87AF12F5}">
      <dgm:prSet/>
      <dgm:spPr/>
      <dgm:t>
        <a:bodyPr/>
        <a:lstStyle/>
        <a:p>
          <a:endParaRPr lang="en-US"/>
        </a:p>
      </dgm:t>
    </dgm:pt>
    <dgm:pt modelId="{7BB4D9AD-84F3-48F7-BEC2-F6AF49129D89}" type="pres">
      <dgm:prSet presAssocID="{0C444881-58E8-4625-A6FC-A2AABFD2E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16168-9879-4860-BA69-3B1166C2D499}" type="pres">
      <dgm:prSet presAssocID="{90F47E79-7C6F-46C6-BB87-11182903A8CA}" presName="linNode" presStyleCnt="0"/>
      <dgm:spPr/>
    </dgm:pt>
    <dgm:pt modelId="{FC86D1FC-8DC1-4B2A-B94E-5E8F3ADB0B4A}" type="pres">
      <dgm:prSet presAssocID="{90F47E79-7C6F-46C6-BB87-11182903A8CA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14E93-05F1-430A-8CDD-E62055B7EFBC}" type="pres">
      <dgm:prSet presAssocID="{724DA2FF-81AD-46C7-BE85-CA4EAF3B5BBB}" presName="sp" presStyleCnt="0"/>
      <dgm:spPr/>
    </dgm:pt>
    <dgm:pt modelId="{98DB5CA9-71BE-416A-96C7-5A37B781EC50}" type="pres">
      <dgm:prSet presAssocID="{EB4B2076-622A-44F0-85EF-E2C62EE5A7DE}" presName="linNode" presStyleCnt="0"/>
      <dgm:spPr/>
    </dgm:pt>
    <dgm:pt modelId="{6494B2CA-4F2A-4022-95BC-959FDF9FA343}" type="pres">
      <dgm:prSet presAssocID="{EB4B2076-622A-44F0-85EF-E2C62EE5A7DE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784B-C1C0-4326-BB2A-426433C6B3C4}" type="pres">
      <dgm:prSet presAssocID="{4B6331E1-6026-49A5-9CE8-DE27002B2097}" presName="sp" presStyleCnt="0"/>
      <dgm:spPr/>
    </dgm:pt>
    <dgm:pt modelId="{4B2CCA4A-BA95-4F92-8CC5-718D6DDD0F45}" type="pres">
      <dgm:prSet presAssocID="{1F83D410-A8A5-4354-A2ED-EBDA2235F6B8}" presName="linNode" presStyleCnt="0"/>
      <dgm:spPr/>
    </dgm:pt>
    <dgm:pt modelId="{674C36E0-CA95-4DD4-840C-0E47E0EEB464}" type="pres">
      <dgm:prSet presAssocID="{1F83D410-A8A5-4354-A2ED-EBDA2235F6B8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D25F-672B-4A58-A8AF-E0718BAB1D6D}" type="pres">
      <dgm:prSet presAssocID="{4A0A221C-24BB-42F0-91CB-548CA647F9C3}" presName="sp" presStyleCnt="0"/>
      <dgm:spPr/>
    </dgm:pt>
    <dgm:pt modelId="{70B51592-004E-41FF-A571-04F18137C05C}" type="pres">
      <dgm:prSet presAssocID="{2DF5B6A6-C329-4E33-BDF9-D23B7743CBE1}" presName="linNode" presStyleCnt="0"/>
      <dgm:spPr/>
    </dgm:pt>
    <dgm:pt modelId="{AD9F0CA6-1C56-42D5-8C2B-85006D6AF6EB}" type="pres">
      <dgm:prSet presAssocID="{2DF5B6A6-C329-4E33-BDF9-D23B7743CBE1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6516E-E861-4D1E-95A1-6A024B3C07BD}" type="pres">
      <dgm:prSet presAssocID="{1EA6390E-B65A-4DB8-8A38-9D231AA71BF2}" presName="sp" presStyleCnt="0"/>
      <dgm:spPr/>
    </dgm:pt>
    <dgm:pt modelId="{FCCC032E-0889-4A62-AD44-DAF3EB53D92E}" type="pres">
      <dgm:prSet presAssocID="{A0BF00BD-A04A-4777-AD70-2CB3FD71E192}" presName="linNode" presStyleCnt="0"/>
      <dgm:spPr/>
    </dgm:pt>
    <dgm:pt modelId="{2177DDBA-DAC3-40A6-A73F-8B4B5605943E}" type="pres">
      <dgm:prSet presAssocID="{A0BF00BD-A04A-4777-AD70-2CB3FD71E192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A921A-2B74-4C94-9E09-D33F87AF12F5}" srcId="{0C444881-58E8-4625-A6FC-A2AABFD2E865}" destId="{A0BF00BD-A04A-4777-AD70-2CB3FD71E192}" srcOrd="4" destOrd="0" parTransId="{17C63836-0383-4997-B5C8-004A539A0511}" sibTransId="{B998687F-4457-409C-A77D-2210657FC751}"/>
    <dgm:cxn modelId="{CD932968-68E1-4FF7-9B08-6D834254C764}" type="presOf" srcId="{A0BF00BD-A04A-4777-AD70-2CB3FD71E192}" destId="{2177DDBA-DAC3-40A6-A73F-8B4B5605943E}" srcOrd="0" destOrd="0" presId="urn:microsoft.com/office/officeart/2005/8/layout/vList5"/>
    <dgm:cxn modelId="{DD9C0430-7A84-42D2-9E16-BC4B7B0C47F3}" srcId="{0C444881-58E8-4625-A6FC-A2AABFD2E865}" destId="{1F83D410-A8A5-4354-A2ED-EBDA2235F6B8}" srcOrd="2" destOrd="0" parTransId="{659E7289-178F-4FA1-95EE-C37AE63E668A}" sibTransId="{4A0A221C-24BB-42F0-91CB-548CA647F9C3}"/>
    <dgm:cxn modelId="{613E9191-0C4B-4D3D-91A3-F81DC641CAC4}" type="presOf" srcId="{1F83D410-A8A5-4354-A2ED-EBDA2235F6B8}" destId="{674C36E0-CA95-4DD4-840C-0E47E0EEB464}" srcOrd="0" destOrd="0" presId="urn:microsoft.com/office/officeart/2005/8/layout/vList5"/>
    <dgm:cxn modelId="{8834E8D6-82FB-486C-BF02-ECF1EFFFE6D8}" srcId="{0C444881-58E8-4625-A6FC-A2AABFD2E865}" destId="{2DF5B6A6-C329-4E33-BDF9-D23B7743CBE1}" srcOrd="3" destOrd="0" parTransId="{E52DAB47-4095-4E12-B767-16CB5ED72A39}" sibTransId="{1EA6390E-B65A-4DB8-8A38-9D231AA71BF2}"/>
    <dgm:cxn modelId="{DEE0DA0E-39F0-429F-94CD-BFCC58AFA287}" type="presOf" srcId="{90F47E79-7C6F-46C6-BB87-11182903A8CA}" destId="{FC86D1FC-8DC1-4B2A-B94E-5E8F3ADB0B4A}" srcOrd="0" destOrd="0" presId="urn:microsoft.com/office/officeart/2005/8/layout/vList5"/>
    <dgm:cxn modelId="{98186AF7-9E1B-434B-93FA-64103F5DC936}" type="presOf" srcId="{0C444881-58E8-4625-A6FC-A2AABFD2E865}" destId="{7BB4D9AD-84F3-48F7-BEC2-F6AF49129D89}" srcOrd="0" destOrd="0" presId="urn:microsoft.com/office/officeart/2005/8/layout/vList5"/>
    <dgm:cxn modelId="{C313CEA7-D0A0-4A0E-B8BE-A9DE49401756}" srcId="{0C444881-58E8-4625-A6FC-A2AABFD2E865}" destId="{90F47E79-7C6F-46C6-BB87-11182903A8CA}" srcOrd="0" destOrd="0" parTransId="{86B6CD9D-3FD0-4FF0-9FAA-10B81E8AE581}" sibTransId="{724DA2FF-81AD-46C7-BE85-CA4EAF3B5BBB}"/>
    <dgm:cxn modelId="{19E4FCD5-979E-43CF-95C5-A0A2A07BAD2D}" srcId="{0C444881-58E8-4625-A6FC-A2AABFD2E865}" destId="{EB4B2076-622A-44F0-85EF-E2C62EE5A7DE}" srcOrd="1" destOrd="0" parTransId="{FB2B127D-BF3A-4FA7-8575-944D5823D9D2}" sibTransId="{4B6331E1-6026-49A5-9CE8-DE27002B2097}"/>
    <dgm:cxn modelId="{C40B4E7C-3488-46E0-9C24-670A0F34880F}" type="presOf" srcId="{2DF5B6A6-C329-4E33-BDF9-D23B7743CBE1}" destId="{AD9F0CA6-1C56-42D5-8C2B-85006D6AF6EB}" srcOrd="0" destOrd="0" presId="urn:microsoft.com/office/officeart/2005/8/layout/vList5"/>
    <dgm:cxn modelId="{CA4FAD31-9393-42E2-8F49-1ACF71A4F8FC}" type="presOf" srcId="{EB4B2076-622A-44F0-85EF-E2C62EE5A7DE}" destId="{6494B2CA-4F2A-4022-95BC-959FDF9FA343}" srcOrd="0" destOrd="0" presId="urn:microsoft.com/office/officeart/2005/8/layout/vList5"/>
    <dgm:cxn modelId="{A71B1F78-CAA8-4DDF-A0F2-CBCE2A325843}" type="presParOf" srcId="{7BB4D9AD-84F3-48F7-BEC2-F6AF49129D89}" destId="{56616168-9879-4860-BA69-3B1166C2D499}" srcOrd="0" destOrd="0" presId="urn:microsoft.com/office/officeart/2005/8/layout/vList5"/>
    <dgm:cxn modelId="{73D0DBE9-8314-4D6F-9273-287FE53B9D67}" type="presParOf" srcId="{56616168-9879-4860-BA69-3B1166C2D499}" destId="{FC86D1FC-8DC1-4B2A-B94E-5E8F3ADB0B4A}" srcOrd="0" destOrd="0" presId="urn:microsoft.com/office/officeart/2005/8/layout/vList5"/>
    <dgm:cxn modelId="{962AB929-E1C7-442A-B52F-C5DBC1E21FF9}" type="presParOf" srcId="{7BB4D9AD-84F3-48F7-BEC2-F6AF49129D89}" destId="{F0F14E93-05F1-430A-8CDD-E62055B7EFBC}" srcOrd="1" destOrd="0" presId="urn:microsoft.com/office/officeart/2005/8/layout/vList5"/>
    <dgm:cxn modelId="{D1317B82-8784-444A-A370-40A02E740617}" type="presParOf" srcId="{7BB4D9AD-84F3-48F7-BEC2-F6AF49129D89}" destId="{98DB5CA9-71BE-416A-96C7-5A37B781EC50}" srcOrd="2" destOrd="0" presId="urn:microsoft.com/office/officeart/2005/8/layout/vList5"/>
    <dgm:cxn modelId="{6281C841-1285-462C-8E6B-271185326B53}" type="presParOf" srcId="{98DB5CA9-71BE-416A-96C7-5A37B781EC50}" destId="{6494B2CA-4F2A-4022-95BC-959FDF9FA343}" srcOrd="0" destOrd="0" presId="urn:microsoft.com/office/officeart/2005/8/layout/vList5"/>
    <dgm:cxn modelId="{12DBE599-24E1-448C-9753-0C5B92D3BAAB}" type="presParOf" srcId="{7BB4D9AD-84F3-48F7-BEC2-F6AF49129D89}" destId="{5A85784B-C1C0-4326-BB2A-426433C6B3C4}" srcOrd="3" destOrd="0" presId="urn:microsoft.com/office/officeart/2005/8/layout/vList5"/>
    <dgm:cxn modelId="{D0F241A2-F186-4932-A930-3E4388D677B9}" type="presParOf" srcId="{7BB4D9AD-84F3-48F7-BEC2-F6AF49129D89}" destId="{4B2CCA4A-BA95-4F92-8CC5-718D6DDD0F45}" srcOrd="4" destOrd="0" presId="urn:microsoft.com/office/officeart/2005/8/layout/vList5"/>
    <dgm:cxn modelId="{057FC62A-65F9-4BCE-A401-8268AF5995C3}" type="presParOf" srcId="{4B2CCA4A-BA95-4F92-8CC5-718D6DDD0F45}" destId="{674C36E0-CA95-4DD4-840C-0E47E0EEB464}" srcOrd="0" destOrd="0" presId="urn:microsoft.com/office/officeart/2005/8/layout/vList5"/>
    <dgm:cxn modelId="{E2A2FE33-9EDC-4102-BE8D-72312F59D05A}" type="presParOf" srcId="{7BB4D9AD-84F3-48F7-BEC2-F6AF49129D89}" destId="{43FFD25F-672B-4A58-A8AF-E0718BAB1D6D}" srcOrd="5" destOrd="0" presId="urn:microsoft.com/office/officeart/2005/8/layout/vList5"/>
    <dgm:cxn modelId="{19D8A4D5-9FEF-4A70-B62E-B035618B756C}" type="presParOf" srcId="{7BB4D9AD-84F3-48F7-BEC2-F6AF49129D89}" destId="{70B51592-004E-41FF-A571-04F18137C05C}" srcOrd="6" destOrd="0" presId="urn:microsoft.com/office/officeart/2005/8/layout/vList5"/>
    <dgm:cxn modelId="{9105BB47-C6E6-487E-B3E0-CFEB722B1801}" type="presParOf" srcId="{70B51592-004E-41FF-A571-04F18137C05C}" destId="{AD9F0CA6-1C56-42D5-8C2B-85006D6AF6EB}" srcOrd="0" destOrd="0" presId="urn:microsoft.com/office/officeart/2005/8/layout/vList5"/>
    <dgm:cxn modelId="{2614EA3D-6DDD-4060-8185-45FB93CBBBEA}" type="presParOf" srcId="{7BB4D9AD-84F3-48F7-BEC2-F6AF49129D89}" destId="{08E6516E-E861-4D1E-95A1-6A024B3C07BD}" srcOrd="7" destOrd="0" presId="urn:microsoft.com/office/officeart/2005/8/layout/vList5"/>
    <dgm:cxn modelId="{00FCC546-0270-4D38-BC68-7037693E5C73}" type="presParOf" srcId="{7BB4D9AD-84F3-48F7-BEC2-F6AF49129D89}" destId="{FCCC032E-0889-4A62-AD44-DAF3EB53D92E}" srcOrd="8" destOrd="0" presId="urn:microsoft.com/office/officeart/2005/8/layout/vList5"/>
    <dgm:cxn modelId="{DA184BF6-D2D7-45D6-9858-D70AE42315C7}" type="presParOf" srcId="{FCCC032E-0889-4A62-AD44-DAF3EB53D92E}" destId="{2177DDBA-DAC3-40A6-A73F-8B4B560594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444881-58E8-4625-A6FC-A2AABFD2E865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F83D410-A8A5-4354-A2ED-EBDA2235F6B8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ướt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hao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thải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dễ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nhiễm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môi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trường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659E7289-178F-4FA1-95EE-C37AE63E668A}" type="parTrans" cxnId="{DD9C0430-7A84-42D2-9E16-BC4B7B0C47F3}">
      <dgm:prSet/>
      <dgm:spPr/>
      <dgm:t>
        <a:bodyPr/>
        <a:lstStyle/>
        <a:p>
          <a:endParaRPr lang="en-US"/>
        </a:p>
      </dgm:t>
    </dgm:pt>
    <dgm:pt modelId="{4A0A221C-24BB-42F0-91CB-548CA647F9C3}" type="sibTrans" cxnId="{DD9C0430-7A84-42D2-9E16-BC4B7B0C47F3}">
      <dgm:prSet/>
      <dgm:spPr/>
      <dgm:t>
        <a:bodyPr/>
        <a:lstStyle/>
        <a:p>
          <a:endParaRPr lang="en-US"/>
        </a:p>
      </dgm:t>
    </dgm:pt>
    <dgm:pt modelId="{2DF5B6A6-C329-4E33-BDF9-D23B7743CBE1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thuộc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tiết</a:t>
          </a:r>
          <a:endParaRPr lang="en-US" sz="2500" dirty="0" smtClean="0"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gặp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lợi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sút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mang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mong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muốn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E52DAB47-4095-4E12-B767-16CB5ED72A39}" type="parTrans" cxnId="{8834E8D6-82FB-486C-BF02-ECF1EFFFE6D8}">
      <dgm:prSet/>
      <dgm:spPr/>
      <dgm:t>
        <a:bodyPr/>
        <a:lstStyle/>
        <a:p>
          <a:endParaRPr lang="en-US"/>
        </a:p>
      </dgm:t>
    </dgm:pt>
    <dgm:pt modelId="{1EA6390E-B65A-4DB8-8A38-9D231AA71BF2}" type="sibTrans" cxnId="{8834E8D6-82FB-486C-BF02-ECF1EFFFE6D8}">
      <dgm:prSet/>
      <dgm:spPr/>
      <dgm:t>
        <a:bodyPr/>
        <a:lstStyle/>
        <a:p>
          <a:endParaRPr lang="en-US"/>
        </a:p>
      </dgm:t>
    </dgm:pt>
    <dgm:pt modelId="{A0BF00BD-A04A-4777-AD70-2CB3FD71E192}">
      <dgm:prSet custT="1"/>
      <dgm:spPr/>
      <dgm:t>
        <a:bodyPr/>
        <a:lstStyle/>
        <a:p>
          <a:pPr algn="l"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xa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lạ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Nam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7C63836-0383-4997-B5C8-004A539A0511}" type="parTrans" cxnId="{117A921A-2B74-4C94-9E09-D33F87AF12F5}">
      <dgm:prSet/>
      <dgm:spPr/>
      <dgm:t>
        <a:bodyPr/>
        <a:lstStyle/>
        <a:p>
          <a:endParaRPr lang="en-US"/>
        </a:p>
      </dgm:t>
    </dgm:pt>
    <dgm:pt modelId="{B998687F-4457-409C-A77D-2210657FC751}" type="sibTrans" cxnId="{117A921A-2B74-4C94-9E09-D33F87AF12F5}">
      <dgm:prSet/>
      <dgm:spPr/>
      <dgm:t>
        <a:bodyPr/>
        <a:lstStyle/>
        <a:p>
          <a:endParaRPr lang="en-US"/>
        </a:p>
      </dgm:t>
    </dgm:pt>
    <dgm:pt modelId="{7BB4D9AD-84F3-48F7-BEC2-F6AF49129D89}" type="pres">
      <dgm:prSet presAssocID="{0C444881-58E8-4625-A6FC-A2AABFD2E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CCA4A-BA95-4F92-8CC5-718D6DDD0F45}" type="pres">
      <dgm:prSet presAssocID="{1F83D410-A8A5-4354-A2ED-EBDA2235F6B8}" presName="linNode" presStyleCnt="0"/>
      <dgm:spPr/>
    </dgm:pt>
    <dgm:pt modelId="{674C36E0-CA95-4DD4-840C-0E47E0EEB464}" type="pres">
      <dgm:prSet presAssocID="{1F83D410-A8A5-4354-A2ED-EBDA2235F6B8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D25F-672B-4A58-A8AF-E0718BAB1D6D}" type="pres">
      <dgm:prSet presAssocID="{4A0A221C-24BB-42F0-91CB-548CA647F9C3}" presName="sp" presStyleCnt="0"/>
      <dgm:spPr/>
    </dgm:pt>
    <dgm:pt modelId="{70B51592-004E-41FF-A571-04F18137C05C}" type="pres">
      <dgm:prSet presAssocID="{2DF5B6A6-C329-4E33-BDF9-D23B7743CBE1}" presName="linNode" presStyleCnt="0"/>
      <dgm:spPr/>
    </dgm:pt>
    <dgm:pt modelId="{AD9F0CA6-1C56-42D5-8C2B-85006D6AF6EB}" type="pres">
      <dgm:prSet presAssocID="{2DF5B6A6-C329-4E33-BDF9-D23B7743CBE1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6516E-E861-4D1E-95A1-6A024B3C07BD}" type="pres">
      <dgm:prSet presAssocID="{1EA6390E-B65A-4DB8-8A38-9D231AA71BF2}" presName="sp" presStyleCnt="0"/>
      <dgm:spPr/>
    </dgm:pt>
    <dgm:pt modelId="{FCCC032E-0889-4A62-AD44-DAF3EB53D92E}" type="pres">
      <dgm:prSet presAssocID="{A0BF00BD-A04A-4777-AD70-2CB3FD71E192}" presName="linNode" presStyleCnt="0"/>
      <dgm:spPr/>
    </dgm:pt>
    <dgm:pt modelId="{2177DDBA-DAC3-40A6-A73F-8B4B5605943E}" type="pres">
      <dgm:prSet presAssocID="{A0BF00BD-A04A-4777-AD70-2CB3FD71E192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4E8D6-82FB-486C-BF02-ECF1EFFFE6D8}" srcId="{0C444881-58E8-4625-A6FC-A2AABFD2E865}" destId="{2DF5B6A6-C329-4E33-BDF9-D23B7743CBE1}" srcOrd="1" destOrd="0" parTransId="{E52DAB47-4095-4E12-B767-16CB5ED72A39}" sibTransId="{1EA6390E-B65A-4DB8-8A38-9D231AA71BF2}"/>
    <dgm:cxn modelId="{85F48DA0-9472-4869-A4F4-2B041697C582}" type="presOf" srcId="{A0BF00BD-A04A-4777-AD70-2CB3FD71E192}" destId="{2177DDBA-DAC3-40A6-A73F-8B4B5605943E}" srcOrd="0" destOrd="0" presId="urn:microsoft.com/office/officeart/2005/8/layout/vList5"/>
    <dgm:cxn modelId="{CFDD6116-42FF-4B38-A964-7886106B5D70}" type="presOf" srcId="{2DF5B6A6-C329-4E33-BDF9-D23B7743CBE1}" destId="{AD9F0CA6-1C56-42D5-8C2B-85006D6AF6EB}" srcOrd="0" destOrd="0" presId="urn:microsoft.com/office/officeart/2005/8/layout/vList5"/>
    <dgm:cxn modelId="{8EC44B45-4A4B-4860-BBEA-B1D28C498093}" type="presOf" srcId="{0C444881-58E8-4625-A6FC-A2AABFD2E865}" destId="{7BB4D9AD-84F3-48F7-BEC2-F6AF49129D89}" srcOrd="0" destOrd="0" presId="urn:microsoft.com/office/officeart/2005/8/layout/vList5"/>
    <dgm:cxn modelId="{B5BF1DE5-C159-49A7-815E-F9F8239D614C}" type="presOf" srcId="{1F83D410-A8A5-4354-A2ED-EBDA2235F6B8}" destId="{674C36E0-CA95-4DD4-840C-0E47E0EEB464}" srcOrd="0" destOrd="0" presId="urn:microsoft.com/office/officeart/2005/8/layout/vList5"/>
    <dgm:cxn modelId="{117A921A-2B74-4C94-9E09-D33F87AF12F5}" srcId="{0C444881-58E8-4625-A6FC-A2AABFD2E865}" destId="{A0BF00BD-A04A-4777-AD70-2CB3FD71E192}" srcOrd="2" destOrd="0" parTransId="{17C63836-0383-4997-B5C8-004A539A0511}" sibTransId="{B998687F-4457-409C-A77D-2210657FC751}"/>
    <dgm:cxn modelId="{DD9C0430-7A84-42D2-9E16-BC4B7B0C47F3}" srcId="{0C444881-58E8-4625-A6FC-A2AABFD2E865}" destId="{1F83D410-A8A5-4354-A2ED-EBDA2235F6B8}" srcOrd="0" destOrd="0" parTransId="{659E7289-178F-4FA1-95EE-C37AE63E668A}" sibTransId="{4A0A221C-24BB-42F0-91CB-548CA647F9C3}"/>
    <dgm:cxn modelId="{554C7BA2-7B2D-4BFA-9701-EED0D308C9B3}" type="presParOf" srcId="{7BB4D9AD-84F3-48F7-BEC2-F6AF49129D89}" destId="{4B2CCA4A-BA95-4F92-8CC5-718D6DDD0F45}" srcOrd="0" destOrd="0" presId="urn:microsoft.com/office/officeart/2005/8/layout/vList5"/>
    <dgm:cxn modelId="{8B7B697E-C97B-46B6-9E61-7993FEC8F931}" type="presParOf" srcId="{4B2CCA4A-BA95-4F92-8CC5-718D6DDD0F45}" destId="{674C36E0-CA95-4DD4-840C-0E47E0EEB464}" srcOrd="0" destOrd="0" presId="urn:microsoft.com/office/officeart/2005/8/layout/vList5"/>
    <dgm:cxn modelId="{8C1D88C1-FAEA-41D8-8361-AD51ADFC7C3E}" type="presParOf" srcId="{7BB4D9AD-84F3-48F7-BEC2-F6AF49129D89}" destId="{43FFD25F-672B-4A58-A8AF-E0718BAB1D6D}" srcOrd="1" destOrd="0" presId="urn:microsoft.com/office/officeart/2005/8/layout/vList5"/>
    <dgm:cxn modelId="{68E27E03-B182-4714-A31F-D400751D2654}" type="presParOf" srcId="{7BB4D9AD-84F3-48F7-BEC2-F6AF49129D89}" destId="{70B51592-004E-41FF-A571-04F18137C05C}" srcOrd="2" destOrd="0" presId="urn:microsoft.com/office/officeart/2005/8/layout/vList5"/>
    <dgm:cxn modelId="{94C4B40B-9C00-40B8-87DB-47CBAE7329DA}" type="presParOf" srcId="{70B51592-004E-41FF-A571-04F18137C05C}" destId="{AD9F0CA6-1C56-42D5-8C2B-85006D6AF6EB}" srcOrd="0" destOrd="0" presId="urn:microsoft.com/office/officeart/2005/8/layout/vList5"/>
    <dgm:cxn modelId="{B62C9A59-6CEB-4B6D-8BA1-84DAA2386108}" type="presParOf" srcId="{7BB4D9AD-84F3-48F7-BEC2-F6AF49129D89}" destId="{08E6516E-E861-4D1E-95A1-6A024B3C07BD}" srcOrd="3" destOrd="0" presId="urn:microsoft.com/office/officeart/2005/8/layout/vList5"/>
    <dgm:cxn modelId="{5E898CB2-1A5B-42E6-B6E2-2AA776398F0C}" type="presParOf" srcId="{7BB4D9AD-84F3-48F7-BEC2-F6AF49129D89}" destId="{FCCC032E-0889-4A62-AD44-DAF3EB53D92E}" srcOrd="4" destOrd="0" presId="urn:microsoft.com/office/officeart/2005/8/layout/vList5"/>
    <dgm:cxn modelId="{ACE7CF0E-884D-49DB-887F-8A46802022F4}" type="presParOf" srcId="{FCCC032E-0889-4A62-AD44-DAF3EB53D92E}" destId="{2177DDBA-DAC3-40A6-A73F-8B4B560594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40D77-D753-4E0E-950B-ADF358296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DFA94-161E-45BF-A5BF-451A57C06129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nâng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nhu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ngày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dùng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2C41F06D-C7AD-4200-B8C6-334F5E4D9FCE}" type="parTrans" cxnId="{991DF712-9ED6-41E4-96E3-8FCC2D8E36E1}">
      <dgm:prSet/>
      <dgm:spPr/>
      <dgm:t>
        <a:bodyPr/>
        <a:lstStyle/>
        <a:p>
          <a:endParaRPr lang="en-US"/>
        </a:p>
      </dgm:t>
    </dgm:pt>
    <dgm:pt modelId="{A142F457-7E4E-426D-A0C0-13FB37725BEE}" type="sibTrans" cxnId="{991DF712-9ED6-41E4-96E3-8FCC2D8E36E1}">
      <dgm:prSet/>
      <dgm:spPr/>
      <dgm:t>
        <a:bodyPr/>
        <a:lstStyle/>
        <a:p>
          <a:endParaRPr lang="en-US"/>
        </a:p>
      </dgm:t>
    </dgm:pt>
    <dgm:pt modelId="{22343FA0-8113-4738-A9E4-C57F2B7A4FC8}">
      <dgm:prSet custT="1"/>
      <dgm:spPr/>
      <dgm:t>
        <a:bodyPr/>
        <a:lstStyle/>
        <a:p>
          <a:pPr rtl="0"/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thiếu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FD4150DD-0A57-4219-A662-4B996B3E7D65}" type="parTrans" cxnId="{55BC1FC5-C1BC-4F8A-A05F-75389E82EB45}">
      <dgm:prSet/>
      <dgm:spPr/>
      <dgm:t>
        <a:bodyPr/>
        <a:lstStyle/>
        <a:p>
          <a:endParaRPr lang="en-US"/>
        </a:p>
      </dgm:t>
    </dgm:pt>
    <dgm:pt modelId="{94005D6A-C78A-47D8-A137-24E752AE9F2D}" type="sibTrans" cxnId="{55BC1FC5-C1BC-4F8A-A05F-75389E82EB45}">
      <dgm:prSet/>
      <dgm:spPr/>
      <dgm:t>
        <a:bodyPr/>
        <a:lstStyle/>
        <a:p>
          <a:endParaRPr lang="en-US"/>
        </a:p>
      </dgm:t>
    </dgm:pt>
    <dgm:pt modelId="{B9F41507-8542-40FB-81E6-9E41C8D951A8}">
      <dgm:prSet custT="1"/>
      <dgm:spPr/>
      <dgm:t>
        <a:bodyPr/>
        <a:lstStyle/>
        <a:p>
          <a:pPr rtl="0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Qui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tho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dirty="0" err="1" smtClean="0">
              <a:latin typeface="Times New Roman" pitchFamily="18" charset="0"/>
              <a:cs typeface="Times New Roman" pitchFamily="18" charset="0"/>
            </a:rPr>
            <a:t>phẩm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65E774FF-8FF0-4D00-B377-E40C9122F5CD}" type="sibTrans" cxnId="{3915E220-F937-4995-BC1C-0D123461B31E}">
      <dgm:prSet/>
      <dgm:spPr/>
      <dgm:t>
        <a:bodyPr/>
        <a:lstStyle/>
        <a:p>
          <a:endParaRPr lang="en-US"/>
        </a:p>
      </dgm:t>
    </dgm:pt>
    <dgm:pt modelId="{1C6CC18A-B01F-4A60-A741-F0E24D46137A}" type="parTrans" cxnId="{3915E220-F937-4995-BC1C-0D123461B31E}">
      <dgm:prSet/>
      <dgm:spPr/>
      <dgm:t>
        <a:bodyPr/>
        <a:lstStyle/>
        <a:p>
          <a:endParaRPr lang="en-US"/>
        </a:p>
      </dgm:t>
    </dgm:pt>
    <dgm:pt modelId="{8A28A74D-7AA3-4B50-B8D3-343003EF8BE3}" type="pres">
      <dgm:prSet presAssocID="{67840D77-D753-4E0E-950B-ADF358296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E9E6-0E9C-4B99-9F40-9C1D361AE182}" type="pres">
      <dgm:prSet presAssocID="{B9F41507-8542-40FB-81E6-9E41C8D951A8}" presName="parentText" presStyleLbl="node1" presStyleIdx="0" presStyleCnt="3" custLinFactNeighborY="-40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33152-B0D5-4DE7-8534-A467195A3D86}" type="pres">
      <dgm:prSet presAssocID="{65E774FF-8FF0-4D00-B377-E40C9122F5CD}" presName="spacer" presStyleCnt="0"/>
      <dgm:spPr/>
    </dgm:pt>
    <dgm:pt modelId="{91795C48-EF42-4975-BBC7-959A0DF96E1A}" type="pres">
      <dgm:prSet presAssocID="{22343FA0-8113-4738-A9E4-C57F2B7A4FC8}" presName="parentText" presStyleLbl="node1" presStyleIdx="1" presStyleCnt="3" custScaleY="62820" custLinFactY="-64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8477F-9FC0-43C9-BF42-8EF85DA6FB8D}" type="pres">
      <dgm:prSet presAssocID="{94005D6A-C78A-47D8-A137-24E752AE9F2D}" presName="spacer" presStyleCnt="0"/>
      <dgm:spPr/>
    </dgm:pt>
    <dgm:pt modelId="{6F62C6D0-AA30-44E5-9CC0-47F82EA63C8C}" type="pres">
      <dgm:prSet presAssocID="{38CDFA94-161E-45BF-A5BF-451A57C06129}" presName="parentText" presStyleLbl="node1" presStyleIdx="2" presStyleCnt="3" custLinFactY="-97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499B8-52F4-4F8D-AF55-719A3C17E67D}" type="presOf" srcId="{22343FA0-8113-4738-A9E4-C57F2B7A4FC8}" destId="{91795C48-EF42-4975-BBC7-959A0DF96E1A}" srcOrd="0" destOrd="0" presId="urn:microsoft.com/office/officeart/2005/8/layout/vList2"/>
    <dgm:cxn modelId="{55BC1FC5-C1BC-4F8A-A05F-75389E82EB45}" srcId="{67840D77-D753-4E0E-950B-ADF358296A4D}" destId="{22343FA0-8113-4738-A9E4-C57F2B7A4FC8}" srcOrd="1" destOrd="0" parTransId="{FD4150DD-0A57-4219-A662-4B996B3E7D65}" sibTransId="{94005D6A-C78A-47D8-A137-24E752AE9F2D}"/>
    <dgm:cxn modelId="{852FD035-515C-4313-A409-2D0F06F191DB}" type="presOf" srcId="{38CDFA94-161E-45BF-A5BF-451A57C06129}" destId="{6F62C6D0-AA30-44E5-9CC0-47F82EA63C8C}" srcOrd="0" destOrd="0" presId="urn:microsoft.com/office/officeart/2005/8/layout/vList2"/>
    <dgm:cxn modelId="{BF28FB60-182B-40E9-82F0-470EFCBABE95}" type="presOf" srcId="{B9F41507-8542-40FB-81E6-9E41C8D951A8}" destId="{6256E9E6-0E9C-4B99-9F40-9C1D361AE182}" srcOrd="0" destOrd="0" presId="urn:microsoft.com/office/officeart/2005/8/layout/vList2"/>
    <dgm:cxn modelId="{3915E220-F937-4995-BC1C-0D123461B31E}" srcId="{67840D77-D753-4E0E-950B-ADF358296A4D}" destId="{B9F41507-8542-40FB-81E6-9E41C8D951A8}" srcOrd="0" destOrd="0" parTransId="{1C6CC18A-B01F-4A60-A741-F0E24D46137A}" sibTransId="{65E774FF-8FF0-4D00-B377-E40C9122F5CD}"/>
    <dgm:cxn modelId="{991DF712-9ED6-41E4-96E3-8FCC2D8E36E1}" srcId="{67840D77-D753-4E0E-950B-ADF358296A4D}" destId="{38CDFA94-161E-45BF-A5BF-451A57C06129}" srcOrd="2" destOrd="0" parTransId="{2C41F06D-C7AD-4200-B8C6-334F5E4D9FCE}" sibTransId="{A142F457-7E4E-426D-A0C0-13FB37725BEE}"/>
    <dgm:cxn modelId="{81110A6B-D92C-410D-9C92-7735508BF883}" type="presOf" srcId="{67840D77-D753-4E0E-950B-ADF358296A4D}" destId="{8A28A74D-7AA3-4B50-B8D3-343003EF8BE3}" srcOrd="0" destOrd="0" presId="urn:microsoft.com/office/officeart/2005/8/layout/vList2"/>
    <dgm:cxn modelId="{5CB444A6-E6A2-46AA-908C-51552302DA61}" type="presParOf" srcId="{8A28A74D-7AA3-4B50-B8D3-343003EF8BE3}" destId="{6256E9E6-0E9C-4B99-9F40-9C1D361AE182}" srcOrd="0" destOrd="0" presId="urn:microsoft.com/office/officeart/2005/8/layout/vList2"/>
    <dgm:cxn modelId="{6B9398DA-9637-410A-9C71-5E4E8E0C4599}" type="presParOf" srcId="{8A28A74D-7AA3-4B50-B8D3-343003EF8BE3}" destId="{97F33152-B0D5-4DE7-8534-A467195A3D86}" srcOrd="1" destOrd="0" presId="urn:microsoft.com/office/officeart/2005/8/layout/vList2"/>
    <dgm:cxn modelId="{91CC3DF9-2801-44CB-90F8-7D791954B9EB}" type="presParOf" srcId="{8A28A74D-7AA3-4B50-B8D3-343003EF8BE3}" destId="{91795C48-EF42-4975-BBC7-959A0DF96E1A}" srcOrd="2" destOrd="0" presId="urn:microsoft.com/office/officeart/2005/8/layout/vList2"/>
    <dgm:cxn modelId="{5269CC69-2FE5-4CF4-9A91-6C399274A94B}" type="presParOf" srcId="{8A28A74D-7AA3-4B50-B8D3-343003EF8BE3}" destId="{2688477F-9FC0-43C9-BF42-8EF85DA6FB8D}" srcOrd="3" destOrd="0" presId="urn:microsoft.com/office/officeart/2005/8/layout/vList2"/>
    <dgm:cxn modelId="{AA8F28BD-AE46-4B0F-8228-B40C2674FD64}" type="presParOf" srcId="{8A28A74D-7AA3-4B50-B8D3-343003EF8BE3}" destId="{6F62C6D0-AA30-44E5-9CC0-47F82EA63C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BB617-5E83-4F0E-A549-C4F4E3242D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E9F79-B929-4070-8E6D-6FE6A0086A6F}">
      <dgm:prSet custT="1"/>
      <dgm:spPr/>
      <dgm:t>
        <a:bodyPr/>
        <a:lstStyle/>
        <a:p>
          <a:pPr rtl="0"/>
          <a:r>
            <a:rPr lang="en-US" sz="3600" smtClean="0">
              <a:latin typeface="Times New Roman" pitchFamily="18" charset="0"/>
              <a:cs typeface="Times New Roman" pitchFamily="18" charset="0"/>
            </a:rPr>
            <a:t>Đứng trước thực trạng đó công ty TNHH MTV XNK 2/9 Đắk Lắk đã triển khai, nhân rộng nhiều mô hình chế biến cà phê đặc sản tới tận người nông dân trồng cà phê.</a:t>
          </a:r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3D588734-B3EA-43D1-A513-5B9D64B7527A}" type="parTrans" cxnId="{5A5CEC57-ED09-481C-90ED-3DD6D9792F7D}">
      <dgm:prSet/>
      <dgm:spPr/>
      <dgm:t>
        <a:bodyPr/>
        <a:lstStyle/>
        <a:p>
          <a:endParaRPr lang="en-US"/>
        </a:p>
      </dgm:t>
    </dgm:pt>
    <dgm:pt modelId="{2EB6EFD6-B671-4A9F-A02C-5B4251B0FB71}" type="sibTrans" cxnId="{5A5CEC57-ED09-481C-90ED-3DD6D9792F7D}">
      <dgm:prSet/>
      <dgm:spPr/>
      <dgm:t>
        <a:bodyPr/>
        <a:lstStyle/>
        <a:p>
          <a:endParaRPr lang="en-US"/>
        </a:p>
      </dgm:t>
    </dgm:pt>
    <dgm:pt modelId="{AD6CB8F3-4CFC-4747-A8C9-961F77FC839A}" type="pres">
      <dgm:prSet presAssocID="{7E8BB617-5E83-4F0E-A549-C4F4E3242D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94788F-FC72-4194-8CD9-AF4D03032047}" type="pres">
      <dgm:prSet presAssocID="{258E9F79-B929-4070-8E6D-6FE6A0086A6F}" presName="parentText" presStyleLbl="node1" presStyleIdx="0" presStyleCnt="1" custLinFactNeighborY="-1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DC2D0-F175-483C-96F0-53977394F2A2}" type="presOf" srcId="{258E9F79-B929-4070-8E6D-6FE6A0086A6F}" destId="{8E94788F-FC72-4194-8CD9-AF4D03032047}" srcOrd="0" destOrd="0" presId="urn:microsoft.com/office/officeart/2005/8/layout/vList2"/>
    <dgm:cxn modelId="{5A5CEC57-ED09-481C-90ED-3DD6D9792F7D}" srcId="{7E8BB617-5E83-4F0E-A549-C4F4E3242D78}" destId="{258E9F79-B929-4070-8E6D-6FE6A0086A6F}" srcOrd="0" destOrd="0" parTransId="{3D588734-B3EA-43D1-A513-5B9D64B7527A}" sibTransId="{2EB6EFD6-B671-4A9F-A02C-5B4251B0FB71}"/>
    <dgm:cxn modelId="{8658F963-5E97-49DD-9676-5A5A37743FE1}" type="presOf" srcId="{7E8BB617-5E83-4F0E-A549-C4F4E3242D78}" destId="{AD6CB8F3-4CFC-4747-A8C9-961F77FC839A}" srcOrd="0" destOrd="0" presId="urn:microsoft.com/office/officeart/2005/8/layout/vList2"/>
    <dgm:cxn modelId="{66192D65-383D-41F2-8BDF-7EBBEA9C1F67}" type="presParOf" srcId="{AD6CB8F3-4CFC-4747-A8C9-961F77FC839A}" destId="{8E94788F-FC72-4194-8CD9-AF4D03032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36629-D13B-4B07-9264-C21A0DF9E246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F943DA-499E-465F-92A8-B2900C0C54B1}">
      <dgm:prSet custT="1"/>
      <dgm:spPr/>
      <dgm:t>
        <a:bodyPr/>
        <a:lstStyle/>
        <a:p>
          <a:pPr rtl="0"/>
          <a:r>
            <a:rPr lang="en-US" sz="2800" smtClean="0">
              <a:latin typeface="Times New Roman" pitchFamily="18" charset="0"/>
              <a:cs typeface="Times New Roman" pitchFamily="18" charset="0"/>
            </a:rPr>
            <a:t>Về cơ bản có 3 phương pháp chế biến cà phê đặc sản chính là: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054CFAC6-399A-4CD9-9E2E-30AFAD568712}" type="parTrans" cxnId="{BC8B2F73-5843-4F01-93D9-BF5566DE8C3A}">
      <dgm:prSet/>
      <dgm:spPr/>
      <dgm:t>
        <a:bodyPr/>
        <a:lstStyle/>
        <a:p>
          <a:endParaRPr lang="en-US"/>
        </a:p>
      </dgm:t>
    </dgm:pt>
    <dgm:pt modelId="{0FFE8D37-449F-493B-B47F-999683E185D6}" type="sibTrans" cxnId="{BC8B2F73-5843-4F01-93D9-BF5566DE8C3A}">
      <dgm:prSet/>
      <dgm:spPr/>
      <dgm:t>
        <a:bodyPr/>
        <a:lstStyle/>
        <a:p>
          <a:endParaRPr lang="en-US"/>
        </a:p>
      </dgm:t>
    </dgm:pt>
    <dgm:pt modelId="{44F5B298-DF0C-4773-B415-C37F528E6B62}">
      <dgm:prSet custT="1"/>
      <dgm:spPr/>
      <dgm:t>
        <a:bodyPr/>
        <a:lstStyle/>
        <a:p>
          <a:pPr rtl="0"/>
          <a:r>
            <a:rPr lang="en-US" sz="2800" smtClean="0">
              <a:latin typeface="Times New Roman" pitchFamily="18" charset="0"/>
              <a:cs typeface="Times New Roman" pitchFamily="18" charset="0"/>
            </a:rPr>
            <a:t>Phương pháp chế biến ướt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9781324-A86F-4DF6-8A2F-F6BC01D33FC6}" type="parTrans" cxnId="{24140BC0-FE0E-4701-BAF3-783D65D048E1}">
      <dgm:prSet/>
      <dgm:spPr/>
      <dgm:t>
        <a:bodyPr/>
        <a:lstStyle/>
        <a:p>
          <a:endParaRPr lang="en-US"/>
        </a:p>
      </dgm:t>
    </dgm:pt>
    <dgm:pt modelId="{8861EC58-18E6-4227-A87D-535019FC6D84}" type="sibTrans" cxnId="{24140BC0-FE0E-4701-BAF3-783D65D048E1}">
      <dgm:prSet/>
      <dgm:spPr/>
      <dgm:t>
        <a:bodyPr/>
        <a:lstStyle/>
        <a:p>
          <a:endParaRPr lang="en-US"/>
        </a:p>
      </dgm:t>
    </dgm:pt>
    <dgm:pt modelId="{B6404407-1745-4384-8D00-21CE8502F5D0}">
      <dgm:prSet custT="1"/>
      <dgm:spPr/>
      <dgm:t>
        <a:bodyPr/>
        <a:lstStyle/>
        <a:p>
          <a:pPr rtl="0"/>
          <a:r>
            <a:rPr lang="en-US" sz="2800" smtClean="0">
              <a:latin typeface="Times New Roman" pitchFamily="18" charset="0"/>
              <a:cs typeface="Times New Roman" pitchFamily="18" charset="0"/>
            </a:rPr>
            <a:t>Phương pháp chế biến tự nhiên 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7F61455-14CF-451B-A009-A20889D18062}" type="parTrans" cxnId="{CCDDA6BB-D986-426B-9CFD-0EA2B2FB9508}">
      <dgm:prSet/>
      <dgm:spPr/>
      <dgm:t>
        <a:bodyPr/>
        <a:lstStyle/>
        <a:p>
          <a:endParaRPr lang="en-US"/>
        </a:p>
      </dgm:t>
    </dgm:pt>
    <dgm:pt modelId="{E93EBDF7-630C-48E7-83E2-0E385A03D573}" type="sibTrans" cxnId="{CCDDA6BB-D986-426B-9CFD-0EA2B2FB9508}">
      <dgm:prSet/>
      <dgm:spPr/>
      <dgm:t>
        <a:bodyPr/>
        <a:lstStyle/>
        <a:p>
          <a:endParaRPr lang="en-US"/>
        </a:p>
      </dgm:t>
    </dgm:pt>
    <dgm:pt modelId="{2C9DDCE7-7B11-4C5E-B714-F017EFD1E36E}">
      <dgm:prSet custT="1"/>
      <dgm:spPr/>
      <dgm:t>
        <a:bodyPr/>
        <a:lstStyle/>
        <a:p>
          <a:pPr rtl="0"/>
          <a:r>
            <a:rPr lang="en-US" sz="2800" smtClean="0">
              <a:latin typeface="Times New Roman" pitchFamily="18" charset="0"/>
              <a:cs typeface="Times New Roman" pitchFamily="18" charset="0"/>
            </a:rPr>
            <a:t>Phương pháp chế biến bán ướt.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C0A5C75F-1906-4F1C-986D-01765936C137}" type="parTrans" cxnId="{E415EF2F-E014-4F0D-A6A0-DB8F7CDE6C64}">
      <dgm:prSet/>
      <dgm:spPr/>
      <dgm:t>
        <a:bodyPr/>
        <a:lstStyle/>
        <a:p>
          <a:endParaRPr lang="en-US"/>
        </a:p>
      </dgm:t>
    </dgm:pt>
    <dgm:pt modelId="{7496B8AF-E691-42D5-9DB1-E691E3CD8D89}" type="sibTrans" cxnId="{E415EF2F-E014-4F0D-A6A0-DB8F7CDE6C64}">
      <dgm:prSet/>
      <dgm:spPr/>
      <dgm:t>
        <a:bodyPr/>
        <a:lstStyle/>
        <a:p>
          <a:endParaRPr lang="en-US"/>
        </a:p>
      </dgm:t>
    </dgm:pt>
    <dgm:pt modelId="{BA520347-AAFA-44FD-B758-80FFE2E08F3F}">
      <dgm:prSet custT="1"/>
      <dgm:spPr/>
      <dgm:t>
        <a:bodyPr/>
        <a:lstStyle/>
        <a:p>
          <a:pPr rtl="0"/>
          <a:r>
            <a:rPr lang="en-US" sz="3700" smtClean="0"/>
            <a:t>  </a:t>
          </a:r>
          <a:r>
            <a:rPr lang="en-US" sz="2800" smtClean="0"/>
            <a:t>Từ 3 </a:t>
          </a:r>
          <a:r>
            <a:rPr lang="en-US" sz="2800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smtClean="0"/>
            <a:t> pháp chính này có thể phát triển thành 15 phương pháp chế biến khác nhau.</a:t>
          </a:r>
          <a:endParaRPr lang="en-US" sz="2800"/>
        </a:p>
      </dgm:t>
    </dgm:pt>
    <dgm:pt modelId="{A37A8BC4-CE35-4895-882D-DA63B76D96D8}" type="parTrans" cxnId="{2A1831B1-1033-4E79-BEB3-6E25ADCDDD3C}">
      <dgm:prSet/>
      <dgm:spPr/>
      <dgm:t>
        <a:bodyPr/>
        <a:lstStyle/>
        <a:p>
          <a:endParaRPr lang="en-US"/>
        </a:p>
      </dgm:t>
    </dgm:pt>
    <dgm:pt modelId="{8805D75E-530E-404E-9A4C-057D086D0297}" type="sibTrans" cxnId="{2A1831B1-1033-4E79-BEB3-6E25ADCDDD3C}">
      <dgm:prSet/>
      <dgm:spPr/>
      <dgm:t>
        <a:bodyPr/>
        <a:lstStyle/>
        <a:p>
          <a:endParaRPr lang="en-US"/>
        </a:p>
      </dgm:t>
    </dgm:pt>
    <dgm:pt modelId="{D5E9C784-7847-43E3-A387-541721ABEF36}" type="pres">
      <dgm:prSet presAssocID="{2FD36629-D13B-4B07-9264-C21A0DF9E2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045D7-3B3C-40CC-B4D6-33B79553569C}" type="pres">
      <dgm:prSet presAssocID="{CDF943DA-499E-465F-92A8-B2900C0C54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2814F-1C4F-4FEF-90C2-AB2A97BCF50C}" type="pres">
      <dgm:prSet presAssocID="{0FFE8D37-449F-493B-B47F-999683E185D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AE2C1B5-DF9C-42A9-9DAE-3A949856221B}" type="pres">
      <dgm:prSet presAssocID="{0FFE8D37-449F-493B-B47F-999683E185D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A20F65C-82AF-437D-AFC3-1E464B784358}" type="pres">
      <dgm:prSet presAssocID="{BA520347-AAFA-44FD-B758-80FFE2E08F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40BC0-FE0E-4701-BAF3-783D65D048E1}" srcId="{CDF943DA-499E-465F-92A8-B2900C0C54B1}" destId="{44F5B298-DF0C-4773-B415-C37F528E6B62}" srcOrd="0" destOrd="0" parTransId="{99781324-A86F-4DF6-8A2F-F6BC01D33FC6}" sibTransId="{8861EC58-18E6-4227-A87D-535019FC6D84}"/>
    <dgm:cxn modelId="{5A753594-6D4E-46C1-AAD7-432E77153ADD}" type="presOf" srcId="{2FD36629-D13B-4B07-9264-C21A0DF9E246}" destId="{D5E9C784-7847-43E3-A387-541721ABEF36}" srcOrd="0" destOrd="0" presId="urn:microsoft.com/office/officeart/2005/8/layout/process1"/>
    <dgm:cxn modelId="{CCDDA6BB-D986-426B-9CFD-0EA2B2FB9508}" srcId="{CDF943DA-499E-465F-92A8-B2900C0C54B1}" destId="{B6404407-1745-4384-8D00-21CE8502F5D0}" srcOrd="1" destOrd="0" parTransId="{97F61455-14CF-451B-A009-A20889D18062}" sibTransId="{E93EBDF7-630C-48E7-83E2-0E385A03D573}"/>
    <dgm:cxn modelId="{2A1831B1-1033-4E79-BEB3-6E25ADCDDD3C}" srcId="{2FD36629-D13B-4B07-9264-C21A0DF9E246}" destId="{BA520347-AAFA-44FD-B758-80FFE2E08F3F}" srcOrd="1" destOrd="0" parTransId="{A37A8BC4-CE35-4895-882D-DA63B76D96D8}" sibTransId="{8805D75E-530E-404E-9A4C-057D086D0297}"/>
    <dgm:cxn modelId="{1943414A-7C56-4536-8583-7808D848B2EA}" type="presOf" srcId="{2C9DDCE7-7B11-4C5E-B714-F017EFD1E36E}" destId="{F41045D7-3B3C-40CC-B4D6-33B79553569C}" srcOrd="0" destOrd="3" presId="urn:microsoft.com/office/officeart/2005/8/layout/process1"/>
    <dgm:cxn modelId="{FD6B576D-3B34-443C-9F61-2894FBF9F27E}" type="presOf" srcId="{0FFE8D37-449F-493B-B47F-999683E185D6}" destId="{4252814F-1C4F-4FEF-90C2-AB2A97BCF50C}" srcOrd="0" destOrd="0" presId="urn:microsoft.com/office/officeart/2005/8/layout/process1"/>
    <dgm:cxn modelId="{BC8B2F73-5843-4F01-93D9-BF5566DE8C3A}" srcId="{2FD36629-D13B-4B07-9264-C21A0DF9E246}" destId="{CDF943DA-499E-465F-92A8-B2900C0C54B1}" srcOrd="0" destOrd="0" parTransId="{054CFAC6-399A-4CD9-9E2E-30AFAD568712}" sibTransId="{0FFE8D37-449F-493B-B47F-999683E185D6}"/>
    <dgm:cxn modelId="{E13CC2F7-0269-48CD-9BDB-01F746EEBD0C}" type="presOf" srcId="{44F5B298-DF0C-4773-B415-C37F528E6B62}" destId="{F41045D7-3B3C-40CC-B4D6-33B79553569C}" srcOrd="0" destOrd="1" presId="urn:microsoft.com/office/officeart/2005/8/layout/process1"/>
    <dgm:cxn modelId="{E415EF2F-E014-4F0D-A6A0-DB8F7CDE6C64}" srcId="{CDF943DA-499E-465F-92A8-B2900C0C54B1}" destId="{2C9DDCE7-7B11-4C5E-B714-F017EFD1E36E}" srcOrd="2" destOrd="0" parTransId="{C0A5C75F-1906-4F1C-986D-01765936C137}" sibTransId="{7496B8AF-E691-42D5-9DB1-E691E3CD8D89}"/>
    <dgm:cxn modelId="{C36F9A78-296B-485F-AA5E-710E6AD85DD7}" type="presOf" srcId="{BA520347-AAFA-44FD-B758-80FFE2E08F3F}" destId="{EA20F65C-82AF-437D-AFC3-1E464B784358}" srcOrd="0" destOrd="0" presId="urn:microsoft.com/office/officeart/2005/8/layout/process1"/>
    <dgm:cxn modelId="{C5693F97-A608-4FE0-B152-9A887B4C52AF}" type="presOf" srcId="{0FFE8D37-449F-493B-B47F-999683E185D6}" destId="{AAE2C1B5-DF9C-42A9-9DAE-3A949856221B}" srcOrd="1" destOrd="0" presId="urn:microsoft.com/office/officeart/2005/8/layout/process1"/>
    <dgm:cxn modelId="{B851130D-7C3F-4A28-9BDC-2CCFCC4E242C}" type="presOf" srcId="{B6404407-1745-4384-8D00-21CE8502F5D0}" destId="{F41045D7-3B3C-40CC-B4D6-33B79553569C}" srcOrd="0" destOrd="2" presId="urn:microsoft.com/office/officeart/2005/8/layout/process1"/>
    <dgm:cxn modelId="{5AE4A8E0-CBF2-4F17-A57E-14483D1F7E79}" type="presOf" srcId="{CDF943DA-499E-465F-92A8-B2900C0C54B1}" destId="{F41045D7-3B3C-40CC-B4D6-33B79553569C}" srcOrd="0" destOrd="0" presId="urn:microsoft.com/office/officeart/2005/8/layout/process1"/>
    <dgm:cxn modelId="{1268ECD3-57D1-4A60-B0C0-E532A206D7C8}" type="presParOf" srcId="{D5E9C784-7847-43E3-A387-541721ABEF36}" destId="{F41045D7-3B3C-40CC-B4D6-33B79553569C}" srcOrd="0" destOrd="0" presId="urn:microsoft.com/office/officeart/2005/8/layout/process1"/>
    <dgm:cxn modelId="{D161D334-2C55-4D02-B248-203667759707}" type="presParOf" srcId="{D5E9C784-7847-43E3-A387-541721ABEF36}" destId="{4252814F-1C4F-4FEF-90C2-AB2A97BCF50C}" srcOrd="1" destOrd="0" presId="urn:microsoft.com/office/officeart/2005/8/layout/process1"/>
    <dgm:cxn modelId="{84503B2D-2589-4519-8255-8B81DDE598E8}" type="presParOf" srcId="{4252814F-1C4F-4FEF-90C2-AB2A97BCF50C}" destId="{AAE2C1B5-DF9C-42A9-9DAE-3A949856221B}" srcOrd="0" destOrd="0" presId="urn:microsoft.com/office/officeart/2005/8/layout/process1"/>
    <dgm:cxn modelId="{0A56B49F-C53A-4EA0-B036-2F128A7F0C2D}" type="presParOf" srcId="{D5E9C784-7847-43E3-A387-541721ABEF36}" destId="{EA20F65C-82AF-437D-AFC3-1E464B7843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1A794-062D-475C-AB07-D840ECFB245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E561F1-35C0-4E6E-9774-78EDB3A5AF82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Thu hoạch</a:t>
          </a:r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DB9673F-0A66-43A7-9224-FF9EBE6F5922}" type="parTrans" cxnId="{7F23862E-A18A-447C-894C-C0CDF64D8B0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800CEA-342C-486F-B357-06669EEFFBEA}" type="sibTrans" cxnId="{7F23862E-A18A-447C-894C-C0CDF64D8B0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449588A-01A9-43FA-9AAF-512FFAAEA959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Rửa nước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C2656C1-2AE0-41B4-983E-6BA3E600535D}" type="parTrans" cxnId="{5C903608-F2D2-4530-AE42-FCD6B2B482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AB6D2-C34C-4AC1-B195-2E6E93362FD6}" type="sibTrans" cxnId="{5C903608-F2D2-4530-AE42-FCD6B2B482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41F214-3B53-4B24-A998-EB3C2FE7553C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Tách vỏ 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E393F5-0FFF-4495-9109-D631E37677A4}" type="parTrans" cxnId="{694094CB-F180-4647-8602-133132A06C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7699A3-6B74-4D1F-B3E3-B2A25C9CD6FB}" type="sibTrans" cxnId="{694094CB-F180-4647-8602-133132A06C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3FEB78C-7D92-4283-9520-D6AF108447F4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ủ lên men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0F4D8FD-B647-4AE9-95C0-CB1AEB1029F1}" type="parTrans" cxnId="{AE010B20-C554-4747-A55E-7FBD9F5F727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32AA25C-F2C1-499D-A004-31A9D1FAC9FF}" type="sibTrans" cxnId="{AE010B20-C554-4747-A55E-7FBD9F5F727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58FB1F6-9AAF-415C-94D5-C4C8E783286E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Tách nhớt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C0A72E4-0410-46A7-A4DE-C70A3A2FA68C}" type="parTrans" cxnId="{3074EC37-BB7D-493A-B534-7928E02E98A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75FE7C9-AE30-4EA0-95DE-211BE8E21FC4}" type="sibTrans" cxnId="{3074EC37-BB7D-493A-B534-7928E02E98A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DAC3109-96C1-4076-B9A3-ED955D69D455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Phơi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59C2DEE-A671-4130-8E06-F84FA7021E73}" type="parTrans" cxnId="{AA78641A-F20B-4367-8293-4927F228A29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17D2A5A-ACB1-44B4-89BE-CCEE8FD0B9DA}" type="sibTrans" cxnId="{AA78641A-F20B-4367-8293-4927F228A29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AAAED59-709B-4869-A4CA-6195584F3CFF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Bảo quản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B7CBF3C-9559-4607-A06E-F52394053415}" type="parTrans" cxnId="{C840E1D4-71E2-46A9-AEA0-4736E472389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C76C171-4881-4E87-BE46-D2B134E6EE7A}" type="sibTrans" cxnId="{C840E1D4-71E2-46A9-AEA0-4736E472389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5F9DF5A-D401-4388-8325-48CD26AD0360}" type="pres">
      <dgm:prSet presAssocID="{1661A794-062D-475C-AB07-D840ECFB245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C6E17-85DE-4F5A-BA72-562F3DF96FD9}" type="pres">
      <dgm:prSet presAssocID="{1661A794-062D-475C-AB07-D840ECFB2459}" presName="arrow" presStyleLbl="bgShp" presStyleIdx="0" presStyleCnt="1" custScaleX="112782" custLinFactNeighborX="-404" custLinFactNeighborY="-8842"/>
      <dgm:spPr/>
      <dgm:t>
        <a:bodyPr/>
        <a:lstStyle/>
        <a:p>
          <a:endParaRPr lang="en-US"/>
        </a:p>
      </dgm:t>
    </dgm:pt>
    <dgm:pt modelId="{E06BC0E2-A8F0-41DE-9258-55B73E0E3D93}" type="pres">
      <dgm:prSet presAssocID="{1661A794-062D-475C-AB07-D840ECFB2459}" presName="linearProcess" presStyleCnt="0"/>
      <dgm:spPr/>
      <dgm:t>
        <a:bodyPr/>
        <a:lstStyle/>
        <a:p>
          <a:endParaRPr lang="en-US"/>
        </a:p>
      </dgm:t>
    </dgm:pt>
    <dgm:pt modelId="{28B65B63-17E8-42EC-83E9-9950F85EBCBF}" type="pres">
      <dgm:prSet presAssocID="{46E561F1-35C0-4E6E-9774-78EDB3A5AF82}" presName="textNode" presStyleLbl="node1" presStyleIdx="0" presStyleCnt="7" custScaleY="135793" custLinFactX="-1174" custLinFactNeighborX="-100000" custLinFactNeighborY="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521A5-C85B-43A1-A1C2-AD1E143604CA}" type="pres">
      <dgm:prSet presAssocID="{EC800CEA-342C-486F-B357-06669EEFFBEA}" presName="sibTrans" presStyleCnt="0"/>
      <dgm:spPr/>
      <dgm:t>
        <a:bodyPr/>
        <a:lstStyle/>
        <a:p>
          <a:endParaRPr lang="en-US"/>
        </a:p>
      </dgm:t>
    </dgm:pt>
    <dgm:pt modelId="{A1A8DC80-813C-4D0A-9801-B1E6CD68BAD1}" type="pres">
      <dgm:prSet presAssocID="{F449588A-01A9-43FA-9AAF-512FFAAEA959}" presName="textNode" presStyleLbl="node1" presStyleIdx="1" presStyleCnt="7" custScaleY="13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CD729-079E-49B1-A2FF-5A6221E4EB3D}" type="pres">
      <dgm:prSet presAssocID="{C2DAB6D2-C34C-4AC1-B195-2E6E93362FD6}" presName="sibTrans" presStyleCnt="0"/>
      <dgm:spPr/>
      <dgm:t>
        <a:bodyPr/>
        <a:lstStyle/>
        <a:p>
          <a:endParaRPr lang="en-US"/>
        </a:p>
      </dgm:t>
    </dgm:pt>
    <dgm:pt modelId="{57C57BC6-1E27-447F-95B0-0E554A71DD69}" type="pres">
      <dgm:prSet presAssocID="{F141F214-3B53-4B24-A998-EB3C2FE7553C}" presName="textNode" presStyleLbl="node1" presStyleIdx="2" presStyleCnt="7" custScaleY="13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8BD4E-3D51-44E9-8A6B-7A5FFC5A245B}" type="pres">
      <dgm:prSet presAssocID="{2A7699A3-6B74-4D1F-B3E3-B2A25C9CD6FB}" presName="sibTrans" presStyleCnt="0"/>
      <dgm:spPr/>
      <dgm:t>
        <a:bodyPr/>
        <a:lstStyle/>
        <a:p>
          <a:endParaRPr lang="en-US"/>
        </a:p>
      </dgm:t>
    </dgm:pt>
    <dgm:pt modelId="{F2696F3A-BFD6-4435-A32C-0D4ED459A377}" type="pres">
      <dgm:prSet presAssocID="{13FEB78C-7D92-4283-9520-D6AF108447F4}" presName="textNode" presStyleLbl="node1" presStyleIdx="3" presStyleCnt="7" custScaleY="13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39B85-01D4-47AB-98D1-6F4E756D5239}" type="pres">
      <dgm:prSet presAssocID="{532AA25C-F2C1-499D-A004-31A9D1FAC9FF}" presName="sibTrans" presStyleCnt="0"/>
      <dgm:spPr/>
      <dgm:t>
        <a:bodyPr/>
        <a:lstStyle/>
        <a:p>
          <a:endParaRPr lang="en-US"/>
        </a:p>
      </dgm:t>
    </dgm:pt>
    <dgm:pt modelId="{F68C4C20-B772-4C6D-9531-73A031886050}" type="pres">
      <dgm:prSet presAssocID="{958FB1F6-9AAF-415C-94D5-C4C8E783286E}" presName="textNode" presStyleLbl="node1" presStyleIdx="4" presStyleCnt="7" custScaleY="133163" custLinFactNeighborX="32633" custLinFactNeighborY="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5224-EC4F-4056-8DE3-98326F54C90B}" type="pres">
      <dgm:prSet presAssocID="{F75FE7C9-AE30-4EA0-95DE-211BE8E21FC4}" presName="sibTrans" presStyleCnt="0"/>
      <dgm:spPr/>
      <dgm:t>
        <a:bodyPr/>
        <a:lstStyle/>
        <a:p>
          <a:endParaRPr lang="en-US"/>
        </a:p>
      </dgm:t>
    </dgm:pt>
    <dgm:pt modelId="{AE8A10A9-D708-4199-805F-5BE8C55D1D66}" type="pres">
      <dgm:prSet presAssocID="{ADAC3109-96C1-4076-B9A3-ED955D69D455}" presName="textNode" presStyleLbl="node1" presStyleIdx="5" presStyleCnt="7" custScaleX="87654" custScaleY="13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6F736-1602-426D-B94B-A4B6230183B5}" type="pres">
      <dgm:prSet presAssocID="{B17D2A5A-ACB1-44B4-89BE-CCEE8FD0B9DA}" presName="sibTrans" presStyleCnt="0"/>
      <dgm:spPr/>
      <dgm:t>
        <a:bodyPr/>
        <a:lstStyle/>
        <a:p>
          <a:endParaRPr lang="en-US"/>
        </a:p>
      </dgm:t>
    </dgm:pt>
    <dgm:pt modelId="{9BAE03EB-D2C3-4EB0-8DE0-74ED7574D4FD}" type="pres">
      <dgm:prSet presAssocID="{BAAAED59-709B-4869-A4CA-6195584F3CFF}" presName="textNode" presStyleLbl="node1" presStyleIdx="6" presStyleCnt="7" custScaleY="133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926D7-D09C-483A-A685-C201916D0CD0}" type="presOf" srcId="{F141F214-3B53-4B24-A998-EB3C2FE7553C}" destId="{57C57BC6-1E27-447F-95B0-0E554A71DD69}" srcOrd="0" destOrd="0" presId="urn:microsoft.com/office/officeart/2005/8/layout/hProcess9"/>
    <dgm:cxn modelId="{3074EC37-BB7D-493A-B534-7928E02E98A2}" srcId="{1661A794-062D-475C-AB07-D840ECFB2459}" destId="{958FB1F6-9AAF-415C-94D5-C4C8E783286E}" srcOrd="4" destOrd="0" parTransId="{7C0A72E4-0410-46A7-A4DE-C70A3A2FA68C}" sibTransId="{F75FE7C9-AE30-4EA0-95DE-211BE8E21FC4}"/>
    <dgm:cxn modelId="{C840E1D4-71E2-46A9-AEA0-4736E472389C}" srcId="{1661A794-062D-475C-AB07-D840ECFB2459}" destId="{BAAAED59-709B-4869-A4CA-6195584F3CFF}" srcOrd="6" destOrd="0" parTransId="{BB7CBF3C-9559-4607-A06E-F52394053415}" sibTransId="{1C76C171-4881-4E87-BE46-D2B134E6EE7A}"/>
    <dgm:cxn modelId="{B8442A2F-FFCB-4A42-A6E0-426BFFC9542B}" type="presOf" srcId="{13FEB78C-7D92-4283-9520-D6AF108447F4}" destId="{F2696F3A-BFD6-4435-A32C-0D4ED459A377}" srcOrd="0" destOrd="0" presId="urn:microsoft.com/office/officeart/2005/8/layout/hProcess9"/>
    <dgm:cxn modelId="{694094CB-F180-4647-8602-133132A06C99}" srcId="{1661A794-062D-475C-AB07-D840ECFB2459}" destId="{F141F214-3B53-4B24-A998-EB3C2FE7553C}" srcOrd="2" destOrd="0" parTransId="{ABE393F5-0FFF-4495-9109-D631E37677A4}" sibTransId="{2A7699A3-6B74-4D1F-B3E3-B2A25C9CD6FB}"/>
    <dgm:cxn modelId="{7F23862E-A18A-447C-894C-C0CDF64D8B0E}" srcId="{1661A794-062D-475C-AB07-D840ECFB2459}" destId="{46E561F1-35C0-4E6E-9774-78EDB3A5AF82}" srcOrd="0" destOrd="0" parTransId="{4DB9673F-0A66-43A7-9224-FF9EBE6F5922}" sibTransId="{EC800CEA-342C-486F-B357-06669EEFFBEA}"/>
    <dgm:cxn modelId="{AA78641A-F20B-4367-8293-4927F228A29D}" srcId="{1661A794-062D-475C-AB07-D840ECFB2459}" destId="{ADAC3109-96C1-4076-B9A3-ED955D69D455}" srcOrd="5" destOrd="0" parTransId="{359C2DEE-A671-4130-8E06-F84FA7021E73}" sibTransId="{B17D2A5A-ACB1-44B4-89BE-CCEE8FD0B9DA}"/>
    <dgm:cxn modelId="{25BAFBA3-04C6-47AB-845B-68C92776961A}" type="presOf" srcId="{46E561F1-35C0-4E6E-9774-78EDB3A5AF82}" destId="{28B65B63-17E8-42EC-83E9-9950F85EBCBF}" srcOrd="0" destOrd="0" presId="urn:microsoft.com/office/officeart/2005/8/layout/hProcess9"/>
    <dgm:cxn modelId="{176723D4-62C7-4F86-BBF3-80A7C56ECE98}" type="presOf" srcId="{1661A794-062D-475C-AB07-D840ECFB2459}" destId="{55F9DF5A-D401-4388-8325-48CD26AD0360}" srcOrd="0" destOrd="0" presId="urn:microsoft.com/office/officeart/2005/8/layout/hProcess9"/>
    <dgm:cxn modelId="{97640EDA-397A-41B4-B572-8CC1E05DF593}" type="presOf" srcId="{958FB1F6-9AAF-415C-94D5-C4C8E783286E}" destId="{F68C4C20-B772-4C6D-9531-73A031886050}" srcOrd="0" destOrd="0" presId="urn:microsoft.com/office/officeart/2005/8/layout/hProcess9"/>
    <dgm:cxn modelId="{9EA9A6E2-8BF4-4658-8EFD-88745A16F320}" type="presOf" srcId="{F449588A-01A9-43FA-9AAF-512FFAAEA959}" destId="{A1A8DC80-813C-4D0A-9801-B1E6CD68BAD1}" srcOrd="0" destOrd="0" presId="urn:microsoft.com/office/officeart/2005/8/layout/hProcess9"/>
    <dgm:cxn modelId="{2A60B386-B586-49DD-A58C-49740122609F}" type="presOf" srcId="{BAAAED59-709B-4869-A4CA-6195584F3CFF}" destId="{9BAE03EB-D2C3-4EB0-8DE0-74ED7574D4FD}" srcOrd="0" destOrd="0" presId="urn:microsoft.com/office/officeart/2005/8/layout/hProcess9"/>
    <dgm:cxn modelId="{33E17D0D-891F-4839-8BFE-7ECAFD219446}" type="presOf" srcId="{ADAC3109-96C1-4076-B9A3-ED955D69D455}" destId="{AE8A10A9-D708-4199-805F-5BE8C55D1D66}" srcOrd="0" destOrd="0" presId="urn:microsoft.com/office/officeart/2005/8/layout/hProcess9"/>
    <dgm:cxn modelId="{AE010B20-C554-4747-A55E-7FBD9F5F7272}" srcId="{1661A794-062D-475C-AB07-D840ECFB2459}" destId="{13FEB78C-7D92-4283-9520-D6AF108447F4}" srcOrd="3" destOrd="0" parTransId="{50F4D8FD-B647-4AE9-95C0-CB1AEB1029F1}" sibTransId="{532AA25C-F2C1-499D-A004-31A9D1FAC9FF}"/>
    <dgm:cxn modelId="{5C903608-F2D2-4530-AE42-FCD6B2B482AE}" srcId="{1661A794-062D-475C-AB07-D840ECFB2459}" destId="{F449588A-01A9-43FA-9AAF-512FFAAEA959}" srcOrd="1" destOrd="0" parTransId="{7C2656C1-2AE0-41B4-983E-6BA3E600535D}" sibTransId="{C2DAB6D2-C34C-4AC1-B195-2E6E93362FD6}"/>
    <dgm:cxn modelId="{1A44C305-9F9A-41AB-AE48-AC90C7243173}" type="presParOf" srcId="{55F9DF5A-D401-4388-8325-48CD26AD0360}" destId="{792C6E17-85DE-4F5A-BA72-562F3DF96FD9}" srcOrd="0" destOrd="0" presId="urn:microsoft.com/office/officeart/2005/8/layout/hProcess9"/>
    <dgm:cxn modelId="{035C6625-E59D-4C19-91E3-44A95445DBDA}" type="presParOf" srcId="{55F9DF5A-D401-4388-8325-48CD26AD0360}" destId="{E06BC0E2-A8F0-41DE-9258-55B73E0E3D93}" srcOrd="1" destOrd="0" presId="urn:microsoft.com/office/officeart/2005/8/layout/hProcess9"/>
    <dgm:cxn modelId="{6FEE481B-874D-4150-B21D-A284C1BFAC4E}" type="presParOf" srcId="{E06BC0E2-A8F0-41DE-9258-55B73E0E3D93}" destId="{28B65B63-17E8-42EC-83E9-9950F85EBCBF}" srcOrd="0" destOrd="0" presId="urn:microsoft.com/office/officeart/2005/8/layout/hProcess9"/>
    <dgm:cxn modelId="{33EA9336-4C74-42A1-ACF8-33471080DADA}" type="presParOf" srcId="{E06BC0E2-A8F0-41DE-9258-55B73E0E3D93}" destId="{4EB521A5-C85B-43A1-A1C2-AD1E143604CA}" srcOrd="1" destOrd="0" presId="urn:microsoft.com/office/officeart/2005/8/layout/hProcess9"/>
    <dgm:cxn modelId="{30C4AC3B-5DB2-4939-AF3D-5A47BFC42631}" type="presParOf" srcId="{E06BC0E2-A8F0-41DE-9258-55B73E0E3D93}" destId="{A1A8DC80-813C-4D0A-9801-B1E6CD68BAD1}" srcOrd="2" destOrd="0" presId="urn:microsoft.com/office/officeart/2005/8/layout/hProcess9"/>
    <dgm:cxn modelId="{DD262251-A1BA-4D1A-9A28-5A9D08D3BBAB}" type="presParOf" srcId="{E06BC0E2-A8F0-41DE-9258-55B73E0E3D93}" destId="{4ADCD729-079E-49B1-A2FF-5A6221E4EB3D}" srcOrd="3" destOrd="0" presId="urn:microsoft.com/office/officeart/2005/8/layout/hProcess9"/>
    <dgm:cxn modelId="{1B974145-3398-4B67-A728-580B8A855F10}" type="presParOf" srcId="{E06BC0E2-A8F0-41DE-9258-55B73E0E3D93}" destId="{57C57BC6-1E27-447F-95B0-0E554A71DD69}" srcOrd="4" destOrd="0" presId="urn:microsoft.com/office/officeart/2005/8/layout/hProcess9"/>
    <dgm:cxn modelId="{1264971C-5E22-4913-9DC5-7812347FE44F}" type="presParOf" srcId="{E06BC0E2-A8F0-41DE-9258-55B73E0E3D93}" destId="{ABA8BD4E-3D51-44E9-8A6B-7A5FFC5A245B}" srcOrd="5" destOrd="0" presId="urn:microsoft.com/office/officeart/2005/8/layout/hProcess9"/>
    <dgm:cxn modelId="{52D2CC52-FA6F-45B0-9483-CD6A53D9C281}" type="presParOf" srcId="{E06BC0E2-A8F0-41DE-9258-55B73E0E3D93}" destId="{F2696F3A-BFD6-4435-A32C-0D4ED459A377}" srcOrd="6" destOrd="0" presId="urn:microsoft.com/office/officeart/2005/8/layout/hProcess9"/>
    <dgm:cxn modelId="{56196799-14E2-46B9-8708-7B1BC86E13F8}" type="presParOf" srcId="{E06BC0E2-A8F0-41DE-9258-55B73E0E3D93}" destId="{8DB39B85-01D4-47AB-98D1-6F4E756D5239}" srcOrd="7" destOrd="0" presId="urn:microsoft.com/office/officeart/2005/8/layout/hProcess9"/>
    <dgm:cxn modelId="{49A7EA7F-03B0-4AFD-B1F1-4B7BA2062541}" type="presParOf" srcId="{E06BC0E2-A8F0-41DE-9258-55B73E0E3D93}" destId="{F68C4C20-B772-4C6D-9531-73A031886050}" srcOrd="8" destOrd="0" presId="urn:microsoft.com/office/officeart/2005/8/layout/hProcess9"/>
    <dgm:cxn modelId="{1294E319-11D8-4767-B611-46398A411225}" type="presParOf" srcId="{E06BC0E2-A8F0-41DE-9258-55B73E0E3D93}" destId="{26C95224-EC4F-4056-8DE3-98326F54C90B}" srcOrd="9" destOrd="0" presId="urn:microsoft.com/office/officeart/2005/8/layout/hProcess9"/>
    <dgm:cxn modelId="{34ECB920-7319-4BB3-A9BE-8DA32B4D18F8}" type="presParOf" srcId="{E06BC0E2-A8F0-41DE-9258-55B73E0E3D93}" destId="{AE8A10A9-D708-4199-805F-5BE8C55D1D66}" srcOrd="10" destOrd="0" presId="urn:microsoft.com/office/officeart/2005/8/layout/hProcess9"/>
    <dgm:cxn modelId="{03E45C3B-BD4F-4F9A-8E80-3C36C6D04819}" type="presParOf" srcId="{E06BC0E2-A8F0-41DE-9258-55B73E0E3D93}" destId="{BB76F736-1602-426D-B94B-A4B6230183B5}" srcOrd="11" destOrd="0" presId="urn:microsoft.com/office/officeart/2005/8/layout/hProcess9"/>
    <dgm:cxn modelId="{C7DE13C0-3286-4AE7-8C5E-A03B1806E917}" type="presParOf" srcId="{E06BC0E2-A8F0-41DE-9258-55B73E0E3D93}" destId="{9BAE03EB-D2C3-4EB0-8DE0-74ED7574D4F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51824-62E6-4B07-826B-EE3D762E6F2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F32FA5D8-AFBB-4819-AFAB-CBDB5F4D9DDA}">
      <dgm:prSet custT="1"/>
      <dgm:spPr/>
      <dgm:t>
        <a:bodyPr/>
        <a:lstStyle/>
        <a:p>
          <a:pPr algn="ctr" rtl="0"/>
          <a:r>
            <a:rPr lang="en-US" sz="2400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0B956EE-C760-4136-A5AA-BF9C53842F78}" type="parTrans" cxnId="{CC3A29CA-9BA1-430A-B70C-FBA2C1F89977}">
      <dgm:prSet/>
      <dgm:spPr/>
      <dgm:t>
        <a:bodyPr/>
        <a:lstStyle/>
        <a:p>
          <a:endParaRPr lang="en-US"/>
        </a:p>
      </dgm:t>
    </dgm:pt>
    <dgm:pt modelId="{B274E0E2-6111-4D43-875F-247E2532E31C}" type="sibTrans" cxnId="{CC3A29CA-9BA1-430A-B70C-FBA2C1F89977}">
      <dgm:prSet/>
      <dgm:spPr/>
      <dgm:t>
        <a:bodyPr/>
        <a:lstStyle/>
        <a:p>
          <a:endParaRPr lang="en-US"/>
        </a:p>
      </dgm:t>
    </dgm:pt>
    <dgm:pt modelId="{EA0F88DA-026D-44D7-956E-E8EC403A6B34}">
      <dgm:prSet custT="1"/>
      <dgm:spPr/>
      <dgm:t>
        <a:bodyPr/>
        <a:lstStyle/>
        <a:p>
          <a:pPr rtl="0"/>
          <a:r>
            <a:rPr lang="vi-VN" sz="2000" smtClean="0">
              <a:latin typeface="Times New Roman" pitchFamily="18" charset="0"/>
              <a:cs typeface="Times New Roman" pitchFamily="18" charset="0"/>
            </a:rPr>
            <a:t>Cà phê chế biến ướt phụ thuộc 100% vào hạt đã hấp thụ được gì trong quá trình sinh trưởng, đó là giống, đất, thời tiết, độ chín, quá trình lên men, rửa, phơi</a:t>
          </a:r>
          <a:r>
            <a:rPr lang="vi-VN" sz="160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CC065095-57BD-4AE3-A359-5B55618F31DD}" type="parTrans" cxnId="{C58969DE-B9B7-4059-9B9F-D055A9D483D3}">
      <dgm:prSet/>
      <dgm:spPr/>
      <dgm:t>
        <a:bodyPr/>
        <a:lstStyle/>
        <a:p>
          <a:endParaRPr lang="en-US"/>
        </a:p>
      </dgm:t>
    </dgm:pt>
    <dgm:pt modelId="{FDAB0393-1F6C-47E3-AC7E-8995C9289F43}" type="sibTrans" cxnId="{C58969DE-B9B7-4059-9B9F-D055A9D483D3}">
      <dgm:prSet/>
      <dgm:spPr/>
      <dgm:t>
        <a:bodyPr/>
        <a:lstStyle/>
        <a:p>
          <a:endParaRPr lang="en-US"/>
        </a:p>
      </dgm:t>
    </dgm:pt>
    <dgm:pt modelId="{6C2C3FCE-51EC-4B47-BF6D-42A06C8BAA13}">
      <dgm:prSet custT="1"/>
      <dgm:spPr/>
      <dgm:t>
        <a:bodyPr/>
        <a:lstStyle/>
        <a:p>
          <a:pPr rtl="0"/>
          <a:r>
            <a:rPr lang="vi-VN" sz="2000" smtClean="0">
              <a:latin typeface="Times New Roman" pitchFamily="18" charset="0"/>
              <a:cs typeface="Times New Roman" pitchFamily="18" charset="0"/>
            </a:rPr>
            <a:t>Cà phê chế biến ướt thể hiện rõ đặc tính nước sản xuất và điệu kiện tự nhiên vào hương vị của hạt; thể hiện sự đồng đều, đặc trưng Single origin hơn hẳn so với phương pháp khác.</a:t>
          </a:r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06A1CCF-E3F2-42CA-A171-8E466918E8BB}" type="parTrans" cxnId="{274E8CCD-E643-49E4-A078-FFBD4EC3F095}">
      <dgm:prSet/>
      <dgm:spPr/>
      <dgm:t>
        <a:bodyPr/>
        <a:lstStyle/>
        <a:p>
          <a:endParaRPr lang="en-US"/>
        </a:p>
      </dgm:t>
    </dgm:pt>
    <dgm:pt modelId="{07F1E800-659D-47D1-A7DE-5EF002A2E5B3}" type="sibTrans" cxnId="{274E8CCD-E643-49E4-A078-FFBD4EC3F095}">
      <dgm:prSet/>
      <dgm:spPr/>
      <dgm:t>
        <a:bodyPr/>
        <a:lstStyle/>
        <a:p>
          <a:endParaRPr lang="en-US"/>
        </a:p>
      </dgm:t>
    </dgm:pt>
    <dgm:pt modelId="{FB90FE8B-4B5B-4714-B42D-9010C77A6956}" type="pres">
      <dgm:prSet presAssocID="{92851824-62E6-4B07-826B-EE3D762E6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75683-F6D7-4D28-9A93-C35C94D6BC41}" type="pres">
      <dgm:prSet presAssocID="{F32FA5D8-AFBB-4819-AFAB-CBDB5F4D9DDA}" presName="parentText" presStyleLbl="node1" presStyleIdx="0" presStyleCnt="3" custLinFactNeighborY="-628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7ADC4-E7F1-4A0E-BCEB-02C7D5581529}" type="pres">
      <dgm:prSet presAssocID="{B274E0E2-6111-4D43-875F-247E2532E31C}" presName="spacer" presStyleCnt="0"/>
      <dgm:spPr/>
    </dgm:pt>
    <dgm:pt modelId="{BB41EEBD-2CCC-417C-AEC3-B1E737328554}" type="pres">
      <dgm:prSet presAssocID="{EA0F88DA-026D-44D7-956E-E8EC403A6B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9B1DC-E4FD-40C8-8314-3E1B0B6E6F60}" type="pres">
      <dgm:prSet presAssocID="{FDAB0393-1F6C-47E3-AC7E-8995C9289F43}" presName="spacer" presStyleCnt="0"/>
      <dgm:spPr/>
    </dgm:pt>
    <dgm:pt modelId="{37AC4992-69E2-4F5B-AE3B-50EC327A1DC7}" type="pres">
      <dgm:prSet presAssocID="{6C2C3FCE-51EC-4B47-BF6D-42A06C8BAA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969DE-B9B7-4059-9B9F-D055A9D483D3}" srcId="{92851824-62E6-4B07-826B-EE3D762E6F27}" destId="{EA0F88DA-026D-44D7-956E-E8EC403A6B34}" srcOrd="1" destOrd="0" parTransId="{CC065095-57BD-4AE3-A359-5B55618F31DD}" sibTransId="{FDAB0393-1F6C-47E3-AC7E-8995C9289F43}"/>
    <dgm:cxn modelId="{CC3A29CA-9BA1-430A-B70C-FBA2C1F89977}" srcId="{92851824-62E6-4B07-826B-EE3D762E6F27}" destId="{F32FA5D8-AFBB-4819-AFAB-CBDB5F4D9DDA}" srcOrd="0" destOrd="0" parTransId="{20B956EE-C760-4136-A5AA-BF9C53842F78}" sibTransId="{B274E0E2-6111-4D43-875F-247E2532E31C}"/>
    <dgm:cxn modelId="{274E8CCD-E643-49E4-A078-FFBD4EC3F095}" srcId="{92851824-62E6-4B07-826B-EE3D762E6F27}" destId="{6C2C3FCE-51EC-4B47-BF6D-42A06C8BAA13}" srcOrd="2" destOrd="0" parTransId="{206A1CCF-E3F2-42CA-A171-8E466918E8BB}" sibTransId="{07F1E800-659D-47D1-A7DE-5EF002A2E5B3}"/>
    <dgm:cxn modelId="{442420F4-6F9D-44AB-8DB5-69F5F1ADE1C3}" type="presOf" srcId="{92851824-62E6-4B07-826B-EE3D762E6F27}" destId="{FB90FE8B-4B5B-4714-B42D-9010C77A6956}" srcOrd="0" destOrd="0" presId="urn:microsoft.com/office/officeart/2005/8/layout/vList2"/>
    <dgm:cxn modelId="{AA31A16A-7A9D-436A-B7E8-4E9AF96D8D96}" type="presOf" srcId="{F32FA5D8-AFBB-4819-AFAB-CBDB5F4D9DDA}" destId="{0A575683-F6D7-4D28-9A93-C35C94D6BC41}" srcOrd="0" destOrd="0" presId="urn:microsoft.com/office/officeart/2005/8/layout/vList2"/>
    <dgm:cxn modelId="{C96EC0FA-06F0-4487-9CA5-2A6D590793CF}" type="presOf" srcId="{6C2C3FCE-51EC-4B47-BF6D-42A06C8BAA13}" destId="{37AC4992-69E2-4F5B-AE3B-50EC327A1DC7}" srcOrd="0" destOrd="0" presId="urn:microsoft.com/office/officeart/2005/8/layout/vList2"/>
    <dgm:cxn modelId="{07004326-9860-4884-90F2-1187D145AB03}" type="presOf" srcId="{EA0F88DA-026D-44D7-956E-E8EC403A6B34}" destId="{BB41EEBD-2CCC-417C-AEC3-B1E737328554}" srcOrd="0" destOrd="0" presId="urn:microsoft.com/office/officeart/2005/8/layout/vList2"/>
    <dgm:cxn modelId="{FDF38EDA-A1A4-4AF1-918B-7ED3FEC47FE4}" type="presParOf" srcId="{FB90FE8B-4B5B-4714-B42D-9010C77A6956}" destId="{0A575683-F6D7-4D28-9A93-C35C94D6BC41}" srcOrd="0" destOrd="0" presId="urn:microsoft.com/office/officeart/2005/8/layout/vList2"/>
    <dgm:cxn modelId="{B9C74D61-4BF6-4E35-BA0A-43EFC15604AD}" type="presParOf" srcId="{FB90FE8B-4B5B-4714-B42D-9010C77A6956}" destId="{8617ADC4-E7F1-4A0E-BCEB-02C7D5581529}" srcOrd="1" destOrd="0" presId="urn:microsoft.com/office/officeart/2005/8/layout/vList2"/>
    <dgm:cxn modelId="{12C89454-8A05-4E23-9E7B-3AD256D6B3E0}" type="presParOf" srcId="{FB90FE8B-4B5B-4714-B42D-9010C77A6956}" destId="{BB41EEBD-2CCC-417C-AEC3-B1E737328554}" srcOrd="2" destOrd="0" presId="urn:microsoft.com/office/officeart/2005/8/layout/vList2"/>
    <dgm:cxn modelId="{59EC0397-073B-425E-B74E-3790DB586F7B}" type="presParOf" srcId="{FB90FE8B-4B5B-4714-B42D-9010C77A6956}" destId="{DF69B1DC-E4FD-40C8-8314-3E1B0B6E6F60}" srcOrd="3" destOrd="0" presId="urn:microsoft.com/office/officeart/2005/8/layout/vList2"/>
    <dgm:cxn modelId="{5607ECF7-977A-4B7F-80D4-E0C7E29D79DF}" type="presParOf" srcId="{FB90FE8B-4B5B-4714-B42D-9010C77A6956}" destId="{37AC4992-69E2-4F5B-AE3B-50EC327A1D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6BD3B7-AA3F-4AA9-961C-546D4E8170AE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6BB3421-017B-4F9A-931E-8175B98C7065}">
      <dgm:prSet custT="1"/>
      <dgm:spPr/>
      <dgm:t>
        <a:bodyPr/>
        <a:lstStyle/>
        <a:p>
          <a:pPr algn="ctr" rtl="0"/>
          <a:r>
            <a:rPr lang="en-US" sz="2400" b="1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AC326625-8A12-4165-A6A6-B3AE8DC68780}" type="parTrans" cxnId="{C9E27A8E-9873-40E9-ADAF-A0A84C75BAA9}">
      <dgm:prSet/>
      <dgm:spPr/>
      <dgm:t>
        <a:bodyPr/>
        <a:lstStyle/>
        <a:p>
          <a:endParaRPr lang="en-US"/>
        </a:p>
      </dgm:t>
    </dgm:pt>
    <dgm:pt modelId="{1A93CE40-4D3C-4D9E-A62C-3300784699FA}" type="sibTrans" cxnId="{C9E27A8E-9873-40E9-ADAF-A0A84C75BAA9}">
      <dgm:prSet/>
      <dgm:spPr/>
      <dgm:t>
        <a:bodyPr/>
        <a:lstStyle/>
        <a:p>
          <a:endParaRPr lang="en-US"/>
        </a:p>
      </dgm:t>
    </dgm:pt>
    <dgm:pt modelId="{BAB2EA0B-FE92-437F-8B7F-D0EBE116CD46}">
      <dgm:prSet custT="1"/>
      <dgm:spPr/>
      <dgm:t>
        <a:bodyPr/>
        <a:lstStyle/>
        <a:p>
          <a:pPr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Đây là phương pháp chế biến nguyên bản nhất thân thiện với môi trường.</a:t>
          </a:r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66B3555-D393-4885-96D0-F88947B58573}" type="parTrans" cxnId="{3BC6B270-9276-4439-B748-01A48EEDF2A0}">
      <dgm:prSet/>
      <dgm:spPr/>
      <dgm:t>
        <a:bodyPr/>
        <a:lstStyle/>
        <a:p>
          <a:endParaRPr lang="en-US"/>
        </a:p>
      </dgm:t>
    </dgm:pt>
    <dgm:pt modelId="{09DB0876-FB76-427B-9FBB-1FB5A4E6E3CD}" type="sibTrans" cxnId="{3BC6B270-9276-4439-B748-01A48EEDF2A0}">
      <dgm:prSet/>
      <dgm:spPr/>
      <dgm:t>
        <a:bodyPr/>
        <a:lstStyle/>
        <a:p>
          <a:endParaRPr lang="en-US"/>
        </a:p>
      </dgm:t>
    </dgm:pt>
    <dgm:pt modelId="{CC1BD145-A03A-4792-B97F-3BB6F301FBB4}">
      <dgm:prSet custT="1"/>
      <dgm:spPr/>
      <dgm:t>
        <a:bodyPr/>
        <a:lstStyle/>
        <a:p>
          <a:pPr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Quả đỏ được hái chọn và phơi mỏng dưới nắng tự nhiên</a:t>
          </a:r>
          <a:r>
            <a:rPr lang="en-US" sz="2000" smtClean="0"/>
            <a:t>.</a:t>
          </a:r>
          <a:endParaRPr lang="en-US" sz="2000"/>
        </a:p>
      </dgm:t>
    </dgm:pt>
    <dgm:pt modelId="{208D5DE9-2DB8-4767-AB7C-478CCC314B54}" type="parTrans" cxnId="{751EC226-56F8-4B43-A664-DFFF5F383323}">
      <dgm:prSet/>
      <dgm:spPr/>
      <dgm:t>
        <a:bodyPr/>
        <a:lstStyle/>
        <a:p>
          <a:endParaRPr lang="en-US"/>
        </a:p>
      </dgm:t>
    </dgm:pt>
    <dgm:pt modelId="{132F635F-F222-4A08-B742-BAC0942072E4}" type="sibTrans" cxnId="{751EC226-56F8-4B43-A664-DFFF5F383323}">
      <dgm:prSet/>
      <dgm:spPr/>
      <dgm:t>
        <a:bodyPr/>
        <a:lstStyle/>
        <a:p>
          <a:endParaRPr lang="en-US"/>
        </a:p>
      </dgm:t>
    </dgm:pt>
    <dgm:pt modelId="{002B68B5-9296-4F5D-8ACC-26BD7BF0023F}">
      <dgm:prSet custT="1"/>
      <dgm:spPr/>
      <dgm:t>
        <a:bodyPr/>
        <a:lstStyle/>
        <a:p>
          <a:pPr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Chất lượng cà phê thành phẩm độc đáo hơn phương pháp chế biến ướt, có vị ngọt, hương trái cây tự nhiên.</a:t>
          </a:r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7B8AD09-294A-4A80-9329-9267FB49AE87}" type="parTrans" cxnId="{422D89F6-4CE6-4FB1-AE30-0C871D509BF8}">
      <dgm:prSet/>
      <dgm:spPr/>
      <dgm:t>
        <a:bodyPr/>
        <a:lstStyle/>
        <a:p>
          <a:endParaRPr lang="en-US"/>
        </a:p>
      </dgm:t>
    </dgm:pt>
    <dgm:pt modelId="{C852F53F-ADB3-4D2E-8D60-9BD877EF535E}" type="sibTrans" cxnId="{422D89F6-4CE6-4FB1-AE30-0C871D509BF8}">
      <dgm:prSet/>
      <dgm:spPr/>
      <dgm:t>
        <a:bodyPr/>
        <a:lstStyle/>
        <a:p>
          <a:endParaRPr lang="en-US"/>
        </a:p>
      </dgm:t>
    </dgm:pt>
    <dgm:pt modelId="{505EA193-9423-4A83-9834-0C8FD2AA2021}" type="pres">
      <dgm:prSet presAssocID="{D06BD3B7-AA3F-4AA9-961C-546D4E817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86B391-0A88-414D-A763-D66B03652909}" type="pres">
      <dgm:prSet presAssocID="{16BB3421-017B-4F9A-931E-8175B98C7065}" presName="parentText" presStyleLbl="node1" presStyleIdx="0" presStyleCnt="4" custLinFactNeighborY="433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7A388-86ED-43E0-B625-7FABA870DBCA}" type="pres">
      <dgm:prSet presAssocID="{1A93CE40-4D3C-4D9E-A62C-3300784699FA}" presName="spacer" presStyleCnt="0"/>
      <dgm:spPr/>
    </dgm:pt>
    <dgm:pt modelId="{3D7C80F0-90FB-47B7-BA9E-750FA083D995}" type="pres">
      <dgm:prSet presAssocID="{BAB2EA0B-FE92-437F-8B7F-D0EBE116CD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C64B1-8BA7-48EC-B80A-165F3856A7A5}" type="pres">
      <dgm:prSet presAssocID="{09DB0876-FB76-427B-9FBB-1FB5A4E6E3CD}" presName="spacer" presStyleCnt="0"/>
      <dgm:spPr/>
    </dgm:pt>
    <dgm:pt modelId="{F94C0548-CF0B-4EEB-B9DC-239DDF8191AC}" type="pres">
      <dgm:prSet presAssocID="{CC1BD145-A03A-4792-B97F-3BB6F301FB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B039D-521F-4BF7-A0FA-8D5AF22808AA}" type="pres">
      <dgm:prSet presAssocID="{132F635F-F222-4A08-B742-BAC0942072E4}" presName="spacer" presStyleCnt="0"/>
      <dgm:spPr/>
    </dgm:pt>
    <dgm:pt modelId="{9D0D6005-8310-4EB5-9B0A-0339AE42282C}" type="pres">
      <dgm:prSet presAssocID="{002B68B5-9296-4F5D-8ACC-26BD7BF002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D89F6-4CE6-4FB1-AE30-0C871D509BF8}" srcId="{D06BD3B7-AA3F-4AA9-961C-546D4E8170AE}" destId="{002B68B5-9296-4F5D-8ACC-26BD7BF0023F}" srcOrd="3" destOrd="0" parTransId="{77B8AD09-294A-4A80-9329-9267FB49AE87}" sibTransId="{C852F53F-ADB3-4D2E-8D60-9BD877EF535E}"/>
    <dgm:cxn modelId="{C9E27A8E-9873-40E9-ADAF-A0A84C75BAA9}" srcId="{D06BD3B7-AA3F-4AA9-961C-546D4E8170AE}" destId="{16BB3421-017B-4F9A-931E-8175B98C7065}" srcOrd="0" destOrd="0" parTransId="{AC326625-8A12-4165-A6A6-B3AE8DC68780}" sibTransId="{1A93CE40-4D3C-4D9E-A62C-3300784699FA}"/>
    <dgm:cxn modelId="{751EC226-56F8-4B43-A664-DFFF5F383323}" srcId="{D06BD3B7-AA3F-4AA9-961C-546D4E8170AE}" destId="{CC1BD145-A03A-4792-B97F-3BB6F301FBB4}" srcOrd="2" destOrd="0" parTransId="{208D5DE9-2DB8-4767-AB7C-478CCC314B54}" sibTransId="{132F635F-F222-4A08-B742-BAC0942072E4}"/>
    <dgm:cxn modelId="{3BC6B270-9276-4439-B748-01A48EEDF2A0}" srcId="{D06BD3B7-AA3F-4AA9-961C-546D4E8170AE}" destId="{BAB2EA0B-FE92-437F-8B7F-D0EBE116CD46}" srcOrd="1" destOrd="0" parTransId="{866B3555-D393-4885-96D0-F88947B58573}" sibTransId="{09DB0876-FB76-427B-9FBB-1FB5A4E6E3CD}"/>
    <dgm:cxn modelId="{5108346F-800E-4D3E-998E-AE48D7F667E0}" type="presOf" srcId="{16BB3421-017B-4F9A-931E-8175B98C7065}" destId="{1586B391-0A88-414D-A763-D66B03652909}" srcOrd="0" destOrd="0" presId="urn:microsoft.com/office/officeart/2005/8/layout/vList2"/>
    <dgm:cxn modelId="{D3F16516-3551-49DC-89A7-3B018B503CFE}" type="presOf" srcId="{D06BD3B7-AA3F-4AA9-961C-546D4E8170AE}" destId="{505EA193-9423-4A83-9834-0C8FD2AA2021}" srcOrd="0" destOrd="0" presId="urn:microsoft.com/office/officeart/2005/8/layout/vList2"/>
    <dgm:cxn modelId="{5245CE79-ABB9-4E1E-9EC9-F7395F980249}" type="presOf" srcId="{CC1BD145-A03A-4792-B97F-3BB6F301FBB4}" destId="{F94C0548-CF0B-4EEB-B9DC-239DDF8191AC}" srcOrd="0" destOrd="0" presId="urn:microsoft.com/office/officeart/2005/8/layout/vList2"/>
    <dgm:cxn modelId="{11D5B7E7-9C44-4C74-900E-404D6D47F65A}" type="presOf" srcId="{BAB2EA0B-FE92-437F-8B7F-D0EBE116CD46}" destId="{3D7C80F0-90FB-47B7-BA9E-750FA083D995}" srcOrd="0" destOrd="0" presId="urn:microsoft.com/office/officeart/2005/8/layout/vList2"/>
    <dgm:cxn modelId="{BC4BAAE4-C0E6-4757-B640-37D205F73BC7}" type="presOf" srcId="{002B68B5-9296-4F5D-8ACC-26BD7BF0023F}" destId="{9D0D6005-8310-4EB5-9B0A-0339AE42282C}" srcOrd="0" destOrd="0" presId="urn:microsoft.com/office/officeart/2005/8/layout/vList2"/>
    <dgm:cxn modelId="{169EA9C1-B868-43AF-8164-AE9845A7B6FF}" type="presParOf" srcId="{505EA193-9423-4A83-9834-0C8FD2AA2021}" destId="{1586B391-0A88-414D-A763-D66B03652909}" srcOrd="0" destOrd="0" presId="urn:microsoft.com/office/officeart/2005/8/layout/vList2"/>
    <dgm:cxn modelId="{190A816D-563D-4BF6-BCBB-C0F797E04D28}" type="presParOf" srcId="{505EA193-9423-4A83-9834-0C8FD2AA2021}" destId="{7207A388-86ED-43E0-B625-7FABA870DBCA}" srcOrd="1" destOrd="0" presId="urn:microsoft.com/office/officeart/2005/8/layout/vList2"/>
    <dgm:cxn modelId="{0A2A0262-BB2E-4C08-B1A2-7BFE50F28E27}" type="presParOf" srcId="{505EA193-9423-4A83-9834-0C8FD2AA2021}" destId="{3D7C80F0-90FB-47B7-BA9E-750FA083D995}" srcOrd="2" destOrd="0" presId="urn:microsoft.com/office/officeart/2005/8/layout/vList2"/>
    <dgm:cxn modelId="{40AE1CE6-E3DB-477B-82D3-1E34460BD8EB}" type="presParOf" srcId="{505EA193-9423-4A83-9834-0C8FD2AA2021}" destId="{E2EC64B1-8BA7-48EC-B80A-165F3856A7A5}" srcOrd="3" destOrd="0" presId="urn:microsoft.com/office/officeart/2005/8/layout/vList2"/>
    <dgm:cxn modelId="{9400C374-8DCD-426D-AD25-2B6E20EE84B5}" type="presParOf" srcId="{505EA193-9423-4A83-9834-0C8FD2AA2021}" destId="{F94C0548-CF0B-4EEB-B9DC-239DDF8191AC}" srcOrd="4" destOrd="0" presId="urn:microsoft.com/office/officeart/2005/8/layout/vList2"/>
    <dgm:cxn modelId="{691C3B6B-12F2-416F-9C08-FA9A1E89489F}" type="presParOf" srcId="{505EA193-9423-4A83-9834-0C8FD2AA2021}" destId="{7F5B039D-521F-4BF7-A0FA-8D5AF22808AA}" srcOrd="5" destOrd="0" presId="urn:microsoft.com/office/officeart/2005/8/layout/vList2"/>
    <dgm:cxn modelId="{34AA0C9B-504E-461C-B50B-2771FEC3B5C2}" type="presParOf" srcId="{505EA193-9423-4A83-9834-0C8FD2AA2021}" destId="{9D0D6005-8310-4EB5-9B0A-0339AE4228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989600-7C65-4DE8-BE15-CBF8AD8ED8D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79ACA5-E2DE-44DF-801B-86A9D61A8699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mtClean="0"/>
            <a:t> hoạch</a:t>
          </a:r>
          <a:endParaRPr lang="en-US"/>
        </a:p>
      </dgm:t>
    </dgm:pt>
    <dgm:pt modelId="{060D3757-953C-4DA2-BBD5-E6F99A6E4C17}" type="parTrans" cxnId="{8A512952-EF50-4983-B3A3-458A9C0F1F36}">
      <dgm:prSet/>
      <dgm:spPr/>
      <dgm:t>
        <a:bodyPr/>
        <a:lstStyle/>
        <a:p>
          <a:endParaRPr lang="en-US"/>
        </a:p>
      </dgm:t>
    </dgm:pt>
    <dgm:pt modelId="{CC07A986-EA60-4D98-93B7-B95DB772BF83}" type="sibTrans" cxnId="{8A512952-EF50-4983-B3A3-458A9C0F1F36}">
      <dgm:prSet/>
      <dgm:spPr/>
      <dgm:t>
        <a:bodyPr/>
        <a:lstStyle/>
        <a:p>
          <a:endParaRPr lang="en-US"/>
        </a:p>
      </dgm:t>
    </dgm:pt>
    <dgm:pt modelId="{540D2F80-2C57-45B6-B62C-20F647C06B78}">
      <dgm:prSet/>
      <dgm:spPr/>
      <dgm:t>
        <a:bodyPr/>
        <a:lstStyle/>
        <a:p>
          <a:pPr rtl="0"/>
          <a:r>
            <a:rPr lang="en-US" smtClean="0"/>
            <a:t>Rửa 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nước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C53210-CF2B-4A88-B81F-810D7F917147}" type="parTrans" cxnId="{C0DA650E-991C-4434-A8D4-FA66D92D26AB}">
      <dgm:prSet/>
      <dgm:spPr/>
      <dgm:t>
        <a:bodyPr/>
        <a:lstStyle/>
        <a:p>
          <a:endParaRPr lang="en-US"/>
        </a:p>
      </dgm:t>
    </dgm:pt>
    <dgm:pt modelId="{6B11825A-0786-46B8-9885-950D0D7755D5}" type="sibTrans" cxnId="{C0DA650E-991C-4434-A8D4-FA66D92D26AB}">
      <dgm:prSet/>
      <dgm:spPr/>
      <dgm:t>
        <a:bodyPr/>
        <a:lstStyle/>
        <a:p>
          <a:endParaRPr lang="en-US"/>
        </a:p>
      </dgm:t>
    </dgm:pt>
    <dgm:pt modelId="{9280ECDC-A897-4453-B774-6033895AFEE9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Phơi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A9A658D-4BDA-4883-BC7D-BE1831FE8F3E}" type="parTrans" cxnId="{81D92D1E-11E8-4B8F-9C72-F81812FF38AE}">
      <dgm:prSet/>
      <dgm:spPr/>
      <dgm:t>
        <a:bodyPr/>
        <a:lstStyle/>
        <a:p>
          <a:endParaRPr lang="en-US"/>
        </a:p>
      </dgm:t>
    </dgm:pt>
    <dgm:pt modelId="{D44F7E0A-C5DC-4757-933C-1967A5527862}" type="sibTrans" cxnId="{81D92D1E-11E8-4B8F-9C72-F81812FF38AE}">
      <dgm:prSet/>
      <dgm:spPr/>
      <dgm:t>
        <a:bodyPr/>
        <a:lstStyle/>
        <a:p>
          <a:endParaRPr lang="en-US"/>
        </a:p>
      </dgm:t>
    </dgm:pt>
    <dgm:pt modelId="{7EEA9BD8-CA81-439B-B3FA-8C2F0823F664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mtClean="0"/>
            <a:t> quản</a:t>
          </a:r>
          <a:endParaRPr lang="en-US"/>
        </a:p>
      </dgm:t>
    </dgm:pt>
    <dgm:pt modelId="{766E3A4F-D88C-430E-B0D1-F762C6973B78}" type="parTrans" cxnId="{5650A21C-A16E-4B29-96B6-CE789C3D87BA}">
      <dgm:prSet/>
      <dgm:spPr/>
      <dgm:t>
        <a:bodyPr/>
        <a:lstStyle/>
        <a:p>
          <a:endParaRPr lang="en-US"/>
        </a:p>
      </dgm:t>
    </dgm:pt>
    <dgm:pt modelId="{20DCF373-A0D3-46C5-8455-5000BE93DAB1}" type="sibTrans" cxnId="{5650A21C-A16E-4B29-96B6-CE789C3D87BA}">
      <dgm:prSet/>
      <dgm:spPr/>
      <dgm:t>
        <a:bodyPr/>
        <a:lstStyle/>
        <a:p>
          <a:endParaRPr lang="en-US"/>
        </a:p>
      </dgm:t>
    </dgm:pt>
    <dgm:pt modelId="{64A07300-6B76-415F-B36E-36DAC8F46CB4}" type="pres">
      <dgm:prSet presAssocID="{E9989600-7C65-4DE8-BE15-CBF8AD8ED8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E5D97-5DDF-41A2-8D2E-5645BE078A20}" type="pres">
      <dgm:prSet presAssocID="{E9989600-7C65-4DE8-BE15-CBF8AD8ED8D5}" presName="arrow" presStyleLbl="bgShp" presStyleIdx="0" presStyleCnt="1" custScaleX="112418"/>
      <dgm:spPr/>
    </dgm:pt>
    <dgm:pt modelId="{36C63EA9-08CF-48E1-81B6-E8CA3EC10474}" type="pres">
      <dgm:prSet presAssocID="{E9989600-7C65-4DE8-BE15-CBF8AD8ED8D5}" presName="linearProcess" presStyleCnt="0"/>
      <dgm:spPr/>
    </dgm:pt>
    <dgm:pt modelId="{4D9616D0-3EC7-4EF7-AF04-2B1D4597621E}" type="pres">
      <dgm:prSet presAssocID="{8D79ACA5-E2DE-44DF-801B-86A9D61A869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D61FA-014E-44C3-8F96-1DE16828D0A7}" type="pres">
      <dgm:prSet presAssocID="{CC07A986-EA60-4D98-93B7-B95DB772BF83}" presName="sibTrans" presStyleCnt="0"/>
      <dgm:spPr/>
    </dgm:pt>
    <dgm:pt modelId="{81E743BD-CE85-44B0-B0F6-240D155DA346}" type="pres">
      <dgm:prSet presAssocID="{540D2F80-2C57-45B6-B62C-20F647C06B7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AC24-0FEF-42CC-8EBD-5E890E924255}" type="pres">
      <dgm:prSet presAssocID="{6B11825A-0786-46B8-9885-950D0D7755D5}" presName="sibTrans" presStyleCnt="0"/>
      <dgm:spPr/>
    </dgm:pt>
    <dgm:pt modelId="{D0D81D7B-07D7-48D3-A7D8-A11B48069208}" type="pres">
      <dgm:prSet presAssocID="{9280ECDC-A897-4453-B774-6033895AFEE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94158-3100-4857-BACF-E27A9694BACE}" type="pres">
      <dgm:prSet presAssocID="{D44F7E0A-C5DC-4757-933C-1967A5527862}" presName="sibTrans" presStyleCnt="0"/>
      <dgm:spPr/>
    </dgm:pt>
    <dgm:pt modelId="{711AEE35-3579-4746-81EF-38D042A19920}" type="pres">
      <dgm:prSet presAssocID="{7EEA9BD8-CA81-439B-B3FA-8C2F0823F664}" presName="textNode" presStyleLbl="node1" presStyleIdx="3" presStyleCnt="4" custLinFactNeighborX="-26762" custLinFactNeighborY="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DA650E-991C-4434-A8D4-FA66D92D26AB}" srcId="{E9989600-7C65-4DE8-BE15-CBF8AD8ED8D5}" destId="{540D2F80-2C57-45B6-B62C-20F647C06B78}" srcOrd="1" destOrd="0" parTransId="{C4C53210-CF2B-4A88-B81F-810D7F917147}" sibTransId="{6B11825A-0786-46B8-9885-950D0D7755D5}"/>
    <dgm:cxn modelId="{CBC6577E-DF4B-41E7-9627-F1EB99B335A1}" type="presOf" srcId="{9280ECDC-A897-4453-B774-6033895AFEE9}" destId="{D0D81D7B-07D7-48D3-A7D8-A11B48069208}" srcOrd="0" destOrd="0" presId="urn:microsoft.com/office/officeart/2005/8/layout/hProcess9"/>
    <dgm:cxn modelId="{5650A21C-A16E-4B29-96B6-CE789C3D87BA}" srcId="{E9989600-7C65-4DE8-BE15-CBF8AD8ED8D5}" destId="{7EEA9BD8-CA81-439B-B3FA-8C2F0823F664}" srcOrd="3" destOrd="0" parTransId="{766E3A4F-D88C-430E-B0D1-F762C6973B78}" sibTransId="{20DCF373-A0D3-46C5-8455-5000BE93DAB1}"/>
    <dgm:cxn modelId="{4DBB6F73-62EA-4286-91A1-69291BF33A71}" type="presOf" srcId="{E9989600-7C65-4DE8-BE15-CBF8AD8ED8D5}" destId="{64A07300-6B76-415F-B36E-36DAC8F46CB4}" srcOrd="0" destOrd="0" presId="urn:microsoft.com/office/officeart/2005/8/layout/hProcess9"/>
    <dgm:cxn modelId="{412B355D-CA0D-4FBB-8527-DB8CD641B6B4}" type="presOf" srcId="{8D79ACA5-E2DE-44DF-801B-86A9D61A8699}" destId="{4D9616D0-3EC7-4EF7-AF04-2B1D4597621E}" srcOrd="0" destOrd="0" presId="urn:microsoft.com/office/officeart/2005/8/layout/hProcess9"/>
    <dgm:cxn modelId="{AEDD05F5-80F7-4EC9-ADA1-30FDD7393460}" type="presOf" srcId="{7EEA9BD8-CA81-439B-B3FA-8C2F0823F664}" destId="{711AEE35-3579-4746-81EF-38D042A19920}" srcOrd="0" destOrd="0" presId="urn:microsoft.com/office/officeart/2005/8/layout/hProcess9"/>
    <dgm:cxn modelId="{544C63FF-5319-4C23-A0D9-FEB86E08BA6D}" type="presOf" srcId="{540D2F80-2C57-45B6-B62C-20F647C06B78}" destId="{81E743BD-CE85-44B0-B0F6-240D155DA346}" srcOrd="0" destOrd="0" presId="urn:microsoft.com/office/officeart/2005/8/layout/hProcess9"/>
    <dgm:cxn modelId="{81D92D1E-11E8-4B8F-9C72-F81812FF38AE}" srcId="{E9989600-7C65-4DE8-BE15-CBF8AD8ED8D5}" destId="{9280ECDC-A897-4453-B774-6033895AFEE9}" srcOrd="2" destOrd="0" parTransId="{8A9A658D-4BDA-4883-BC7D-BE1831FE8F3E}" sibTransId="{D44F7E0A-C5DC-4757-933C-1967A5527862}"/>
    <dgm:cxn modelId="{8A512952-EF50-4983-B3A3-458A9C0F1F36}" srcId="{E9989600-7C65-4DE8-BE15-CBF8AD8ED8D5}" destId="{8D79ACA5-E2DE-44DF-801B-86A9D61A8699}" srcOrd="0" destOrd="0" parTransId="{060D3757-953C-4DA2-BBD5-E6F99A6E4C17}" sibTransId="{CC07A986-EA60-4D98-93B7-B95DB772BF83}"/>
    <dgm:cxn modelId="{7D29CD8C-523D-4078-B02F-894130A8E65F}" type="presParOf" srcId="{64A07300-6B76-415F-B36E-36DAC8F46CB4}" destId="{E83E5D97-5DDF-41A2-8D2E-5645BE078A20}" srcOrd="0" destOrd="0" presId="urn:microsoft.com/office/officeart/2005/8/layout/hProcess9"/>
    <dgm:cxn modelId="{CD34FFF9-1181-45C4-8BEE-988C53A76BFB}" type="presParOf" srcId="{64A07300-6B76-415F-B36E-36DAC8F46CB4}" destId="{36C63EA9-08CF-48E1-81B6-E8CA3EC10474}" srcOrd="1" destOrd="0" presId="urn:microsoft.com/office/officeart/2005/8/layout/hProcess9"/>
    <dgm:cxn modelId="{AF1E6AEE-CAEF-4105-ABCD-6DA332DBBC3B}" type="presParOf" srcId="{36C63EA9-08CF-48E1-81B6-E8CA3EC10474}" destId="{4D9616D0-3EC7-4EF7-AF04-2B1D4597621E}" srcOrd="0" destOrd="0" presId="urn:microsoft.com/office/officeart/2005/8/layout/hProcess9"/>
    <dgm:cxn modelId="{03E79273-7380-46E5-8638-8325768D5031}" type="presParOf" srcId="{36C63EA9-08CF-48E1-81B6-E8CA3EC10474}" destId="{D34D61FA-014E-44C3-8F96-1DE16828D0A7}" srcOrd="1" destOrd="0" presId="urn:microsoft.com/office/officeart/2005/8/layout/hProcess9"/>
    <dgm:cxn modelId="{B0870C19-C2C6-4E1B-BFB3-BDAADEFBD75D}" type="presParOf" srcId="{36C63EA9-08CF-48E1-81B6-E8CA3EC10474}" destId="{81E743BD-CE85-44B0-B0F6-240D155DA346}" srcOrd="2" destOrd="0" presId="urn:microsoft.com/office/officeart/2005/8/layout/hProcess9"/>
    <dgm:cxn modelId="{DC2644BA-2262-45B2-8DCF-2C0AFC2A433F}" type="presParOf" srcId="{36C63EA9-08CF-48E1-81B6-E8CA3EC10474}" destId="{9FE3AC24-0FEF-42CC-8EBD-5E890E924255}" srcOrd="3" destOrd="0" presId="urn:microsoft.com/office/officeart/2005/8/layout/hProcess9"/>
    <dgm:cxn modelId="{4345956D-32D3-4F3D-AAAF-236CE55972B5}" type="presParOf" srcId="{36C63EA9-08CF-48E1-81B6-E8CA3EC10474}" destId="{D0D81D7B-07D7-48D3-A7D8-A11B48069208}" srcOrd="4" destOrd="0" presId="urn:microsoft.com/office/officeart/2005/8/layout/hProcess9"/>
    <dgm:cxn modelId="{88E22EE6-B2AE-4360-8AD9-9017E20CCBBF}" type="presParOf" srcId="{36C63EA9-08CF-48E1-81B6-E8CA3EC10474}" destId="{DDA94158-3100-4857-BACF-E27A9694BACE}" srcOrd="5" destOrd="0" presId="urn:microsoft.com/office/officeart/2005/8/layout/hProcess9"/>
    <dgm:cxn modelId="{006D4AA1-03D3-4D27-B03B-9ACCBDD2A942}" type="presParOf" srcId="{36C63EA9-08CF-48E1-81B6-E8CA3EC10474}" destId="{711AEE35-3579-4746-81EF-38D042A1992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DF0988-FBB7-4FB4-BAEA-B89DCB1920E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A548AA-20DA-43EB-9835-14A187A5E6E8}">
      <dgm:prSet/>
      <dgm:spPr/>
      <dgm:t>
        <a:bodyPr/>
        <a:lstStyle/>
        <a:p>
          <a:pPr rtl="0"/>
          <a:r>
            <a:rPr lang="en-US" smtClean="0"/>
            <a:t>Thu hoạch</a:t>
          </a:r>
          <a:endParaRPr lang="en-US"/>
        </a:p>
      </dgm:t>
    </dgm:pt>
    <dgm:pt modelId="{88D6ACC6-60DC-4EC5-AB1A-37E671167E41}" type="parTrans" cxnId="{F4D612AF-933A-4EEF-8A30-930DB3B5AF0E}">
      <dgm:prSet/>
      <dgm:spPr/>
      <dgm:t>
        <a:bodyPr/>
        <a:lstStyle/>
        <a:p>
          <a:endParaRPr lang="en-US"/>
        </a:p>
      </dgm:t>
    </dgm:pt>
    <dgm:pt modelId="{064A4F51-9DB7-4BC6-9DD2-9D8DF76A6F84}" type="sibTrans" cxnId="{F4D612AF-933A-4EEF-8A30-930DB3B5AF0E}">
      <dgm:prSet/>
      <dgm:spPr/>
      <dgm:t>
        <a:bodyPr/>
        <a:lstStyle/>
        <a:p>
          <a:endParaRPr lang="en-US"/>
        </a:p>
      </dgm:t>
    </dgm:pt>
    <dgm:pt modelId="{9ACB27CD-FD35-42D7-8F6A-C95528F04CB5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Rửa nước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312F06-02E9-4342-9693-F8B1E6159023}" type="parTrans" cxnId="{63BCEFDA-F205-4B8F-AD0C-8220B2F3E241}">
      <dgm:prSet/>
      <dgm:spPr/>
      <dgm:t>
        <a:bodyPr/>
        <a:lstStyle/>
        <a:p>
          <a:endParaRPr lang="en-US"/>
        </a:p>
      </dgm:t>
    </dgm:pt>
    <dgm:pt modelId="{D8ACC34F-87BD-4370-A904-C54B735646A4}" type="sibTrans" cxnId="{63BCEFDA-F205-4B8F-AD0C-8220B2F3E241}">
      <dgm:prSet/>
      <dgm:spPr/>
      <dgm:t>
        <a:bodyPr/>
        <a:lstStyle/>
        <a:p>
          <a:endParaRPr lang="en-US"/>
        </a:p>
      </dgm:t>
    </dgm:pt>
    <dgm:pt modelId="{49104EED-EF7A-4B46-B1F5-91917B3E1DC5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Tách vỏ 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919BECA-50E5-49E2-8406-E37D0EA53323}" type="parTrans" cxnId="{B45DBAB7-D832-4EB2-80D5-FF7B9F0D6AD3}">
      <dgm:prSet/>
      <dgm:spPr/>
      <dgm:t>
        <a:bodyPr/>
        <a:lstStyle/>
        <a:p>
          <a:endParaRPr lang="en-US"/>
        </a:p>
      </dgm:t>
    </dgm:pt>
    <dgm:pt modelId="{FD5A252A-3EC1-4CE0-AE09-E7E25A88836C}" type="sibTrans" cxnId="{B45DBAB7-D832-4EB2-80D5-FF7B9F0D6AD3}">
      <dgm:prSet/>
      <dgm:spPr/>
      <dgm:t>
        <a:bodyPr/>
        <a:lstStyle/>
        <a:p>
          <a:endParaRPr lang="en-US"/>
        </a:p>
      </dgm:t>
    </dgm:pt>
    <dgm:pt modelId="{736BCCF3-13C1-4AF2-95D4-6FD3A7965E5C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Phơi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2CB9A4A-146E-4183-AF2E-EB468DDA6D06}" type="parTrans" cxnId="{342F0C86-9703-4BD9-8CBE-41338E17DECD}">
      <dgm:prSet/>
      <dgm:spPr/>
      <dgm:t>
        <a:bodyPr/>
        <a:lstStyle/>
        <a:p>
          <a:endParaRPr lang="en-US"/>
        </a:p>
      </dgm:t>
    </dgm:pt>
    <dgm:pt modelId="{D428E76C-DFED-4650-8923-783726D712F6}" type="sibTrans" cxnId="{342F0C86-9703-4BD9-8CBE-41338E17DECD}">
      <dgm:prSet/>
      <dgm:spPr/>
      <dgm:t>
        <a:bodyPr/>
        <a:lstStyle/>
        <a:p>
          <a:endParaRPr lang="en-US"/>
        </a:p>
      </dgm:t>
    </dgm:pt>
    <dgm:pt modelId="{A0D9317C-0F33-43A6-9B20-8ACDCD614B76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Bảo quản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B61B85-20E8-428F-9D95-8BEC04EC8338}" type="parTrans" cxnId="{02C8C557-33CB-4B9C-84D0-A193D5A6AC78}">
      <dgm:prSet/>
      <dgm:spPr/>
      <dgm:t>
        <a:bodyPr/>
        <a:lstStyle/>
        <a:p>
          <a:endParaRPr lang="en-US"/>
        </a:p>
      </dgm:t>
    </dgm:pt>
    <dgm:pt modelId="{B3C26765-1299-4D66-A02B-129256CEBE43}" type="sibTrans" cxnId="{02C8C557-33CB-4B9C-84D0-A193D5A6AC78}">
      <dgm:prSet/>
      <dgm:spPr/>
      <dgm:t>
        <a:bodyPr/>
        <a:lstStyle/>
        <a:p>
          <a:endParaRPr lang="en-US"/>
        </a:p>
      </dgm:t>
    </dgm:pt>
    <dgm:pt modelId="{87B1E6CB-BAAC-4D45-A8A7-A2BBCC35BE57}" type="pres">
      <dgm:prSet presAssocID="{7ADF0988-FBB7-4FB4-BAEA-B89DCB1920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02EF4-8C55-4488-9D43-239CC1D4BF74}" type="pres">
      <dgm:prSet presAssocID="{7ADF0988-FBB7-4FB4-BAEA-B89DCB1920E2}" presName="arrow" presStyleLbl="bgShp" presStyleIdx="0" presStyleCnt="1" custScaleX="117647"/>
      <dgm:spPr/>
    </dgm:pt>
    <dgm:pt modelId="{1D654C12-603C-44DC-BD7A-0CD5C5687153}" type="pres">
      <dgm:prSet presAssocID="{7ADF0988-FBB7-4FB4-BAEA-B89DCB1920E2}" presName="linearProcess" presStyleCnt="0"/>
      <dgm:spPr/>
    </dgm:pt>
    <dgm:pt modelId="{C58EB7C4-609C-46D8-9D4F-956DE216B6AF}" type="pres">
      <dgm:prSet presAssocID="{05A548AA-20DA-43EB-9835-14A187A5E6E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6FC4-FDF2-4199-9C74-BFEE265C92B3}" type="pres">
      <dgm:prSet presAssocID="{064A4F51-9DB7-4BC6-9DD2-9D8DF76A6F84}" presName="sibTrans" presStyleCnt="0"/>
      <dgm:spPr/>
    </dgm:pt>
    <dgm:pt modelId="{334BBA2D-3671-4EF6-8381-49C34C144CBB}" type="pres">
      <dgm:prSet presAssocID="{9ACB27CD-FD35-42D7-8F6A-C95528F04CB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4A94A-E0D8-45E3-B0B4-558455FA9AF9}" type="pres">
      <dgm:prSet presAssocID="{D8ACC34F-87BD-4370-A904-C54B735646A4}" presName="sibTrans" presStyleCnt="0"/>
      <dgm:spPr/>
    </dgm:pt>
    <dgm:pt modelId="{96E79261-B501-4DC4-9C0C-0FD7DD099919}" type="pres">
      <dgm:prSet presAssocID="{49104EED-EF7A-4B46-B1F5-91917B3E1DC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48FEA-527D-45D6-B335-C2478D50B3C0}" type="pres">
      <dgm:prSet presAssocID="{FD5A252A-3EC1-4CE0-AE09-E7E25A88836C}" presName="sibTrans" presStyleCnt="0"/>
      <dgm:spPr/>
    </dgm:pt>
    <dgm:pt modelId="{DFBB1DE5-5E3B-4CB8-9040-BC80807995E0}" type="pres">
      <dgm:prSet presAssocID="{736BCCF3-13C1-4AF2-95D4-6FD3A7965E5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70EB1-F16B-44BF-82D8-EC3FC3E1D522}" type="pres">
      <dgm:prSet presAssocID="{D428E76C-DFED-4650-8923-783726D712F6}" presName="sibTrans" presStyleCnt="0"/>
      <dgm:spPr/>
    </dgm:pt>
    <dgm:pt modelId="{87231B81-5567-43A1-9C7F-01E38171FFA5}" type="pres">
      <dgm:prSet presAssocID="{A0D9317C-0F33-43A6-9B20-8ACDCD614B7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3E2A-D7C1-4064-B04C-B327A973F955}" type="presOf" srcId="{49104EED-EF7A-4B46-B1F5-91917B3E1DC5}" destId="{96E79261-B501-4DC4-9C0C-0FD7DD099919}" srcOrd="0" destOrd="0" presId="urn:microsoft.com/office/officeart/2005/8/layout/hProcess9"/>
    <dgm:cxn modelId="{63BCEFDA-F205-4B8F-AD0C-8220B2F3E241}" srcId="{7ADF0988-FBB7-4FB4-BAEA-B89DCB1920E2}" destId="{9ACB27CD-FD35-42D7-8F6A-C95528F04CB5}" srcOrd="1" destOrd="0" parTransId="{9F312F06-02E9-4342-9693-F8B1E6159023}" sibTransId="{D8ACC34F-87BD-4370-A904-C54B735646A4}"/>
    <dgm:cxn modelId="{02C8C557-33CB-4B9C-84D0-A193D5A6AC78}" srcId="{7ADF0988-FBB7-4FB4-BAEA-B89DCB1920E2}" destId="{A0D9317C-0F33-43A6-9B20-8ACDCD614B76}" srcOrd="4" destOrd="0" parTransId="{4BB61B85-20E8-428F-9D95-8BEC04EC8338}" sibTransId="{B3C26765-1299-4D66-A02B-129256CEBE43}"/>
    <dgm:cxn modelId="{E0D8F5DD-BD35-42AA-88C7-BC65AC0B33A1}" type="presOf" srcId="{9ACB27CD-FD35-42D7-8F6A-C95528F04CB5}" destId="{334BBA2D-3671-4EF6-8381-49C34C144CBB}" srcOrd="0" destOrd="0" presId="urn:microsoft.com/office/officeart/2005/8/layout/hProcess9"/>
    <dgm:cxn modelId="{342F0C86-9703-4BD9-8CBE-41338E17DECD}" srcId="{7ADF0988-FBB7-4FB4-BAEA-B89DCB1920E2}" destId="{736BCCF3-13C1-4AF2-95D4-6FD3A7965E5C}" srcOrd="3" destOrd="0" parTransId="{12CB9A4A-146E-4183-AF2E-EB468DDA6D06}" sibTransId="{D428E76C-DFED-4650-8923-783726D712F6}"/>
    <dgm:cxn modelId="{2A86355A-3111-4748-AC70-EAC8A35C9101}" type="presOf" srcId="{736BCCF3-13C1-4AF2-95D4-6FD3A7965E5C}" destId="{DFBB1DE5-5E3B-4CB8-9040-BC80807995E0}" srcOrd="0" destOrd="0" presId="urn:microsoft.com/office/officeart/2005/8/layout/hProcess9"/>
    <dgm:cxn modelId="{13B1E7BB-436D-4AF0-AEB6-A80F224E1AB8}" type="presOf" srcId="{05A548AA-20DA-43EB-9835-14A187A5E6E8}" destId="{C58EB7C4-609C-46D8-9D4F-956DE216B6AF}" srcOrd="0" destOrd="0" presId="urn:microsoft.com/office/officeart/2005/8/layout/hProcess9"/>
    <dgm:cxn modelId="{E9AB822D-764F-4C61-93B7-6185A5FBEA01}" type="presOf" srcId="{A0D9317C-0F33-43A6-9B20-8ACDCD614B76}" destId="{87231B81-5567-43A1-9C7F-01E38171FFA5}" srcOrd="0" destOrd="0" presId="urn:microsoft.com/office/officeart/2005/8/layout/hProcess9"/>
    <dgm:cxn modelId="{F4D612AF-933A-4EEF-8A30-930DB3B5AF0E}" srcId="{7ADF0988-FBB7-4FB4-BAEA-B89DCB1920E2}" destId="{05A548AA-20DA-43EB-9835-14A187A5E6E8}" srcOrd="0" destOrd="0" parTransId="{88D6ACC6-60DC-4EC5-AB1A-37E671167E41}" sibTransId="{064A4F51-9DB7-4BC6-9DD2-9D8DF76A6F84}"/>
    <dgm:cxn modelId="{B45DBAB7-D832-4EB2-80D5-FF7B9F0D6AD3}" srcId="{7ADF0988-FBB7-4FB4-BAEA-B89DCB1920E2}" destId="{49104EED-EF7A-4B46-B1F5-91917B3E1DC5}" srcOrd="2" destOrd="0" parTransId="{3919BECA-50E5-49E2-8406-E37D0EA53323}" sibTransId="{FD5A252A-3EC1-4CE0-AE09-E7E25A88836C}"/>
    <dgm:cxn modelId="{E5614042-C96E-4E5E-966B-B632FCF57D3A}" type="presOf" srcId="{7ADF0988-FBB7-4FB4-BAEA-B89DCB1920E2}" destId="{87B1E6CB-BAAC-4D45-A8A7-A2BBCC35BE57}" srcOrd="0" destOrd="0" presId="urn:microsoft.com/office/officeart/2005/8/layout/hProcess9"/>
    <dgm:cxn modelId="{69B84167-2B0D-4ED0-8698-5DBDA1030251}" type="presParOf" srcId="{87B1E6CB-BAAC-4D45-A8A7-A2BBCC35BE57}" destId="{C4902EF4-8C55-4488-9D43-239CC1D4BF74}" srcOrd="0" destOrd="0" presId="urn:microsoft.com/office/officeart/2005/8/layout/hProcess9"/>
    <dgm:cxn modelId="{EF4FDDB1-47E5-430B-A1AD-4C02FDB037F5}" type="presParOf" srcId="{87B1E6CB-BAAC-4D45-A8A7-A2BBCC35BE57}" destId="{1D654C12-603C-44DC-BD7A-0CD5C5687153}" srcOrd="1" destOrd="0" presId="urn:microsoft.com/office/officeart/2005/8/layout/hProcess9"/>
    <dgm:cxn modelId="{6001FD6F-97FE-4E60-BBA2-5A0D5359EF97}" type="presParOf" srcId="{1D654C12-603C-44DC-BD7A-0CD5C5687153}" destId="{C58EB7C4-609C-46D8-9D4F-956DE216B6AF}" srcOrd="0" destOrd="0" presId="urn:microsoft.com/office/officeart/2005/8/layout/hProcess9"/>
    <dgm:cxn modelId="{CA63DA02-521C-4039-9343-6BE4F75F9EC1}" type="presParOf" srcId="{1D654C12-603C-44DC-BD7A-0CD5C5687153}" destId="{4EAD6FC4-FDF2-4199-9C74-BFEE265C92B3}" srcOrd="1" destOrd="0" presId="urn:microsoft.com/office/officeart/2005/8/layout/hProcess9"/>
    <dgm:cxn modelId="{02F09227-9DF2-468B-986F-464B0B17D434}" type="presParOf" srcId="{1D654C12-603C-44DC-BD7A-0CD5C5687153}" destId="{334BBA2D-3671-4EF6-8381-49C34C144CBB}" srcOrd="2" destOrd="0" presId="urn:microsoft.com/office/officeart/2005/8/layout/hProcess9"/>
    <dgm:cxn modelId="{234DA4A3-5B1B-42B3-AD67-86DEEBCE9AEF}" type="presParOf" srcId="{1D654C12-603C-44DC-BD7A-0CD5C5687153}" destId="{7514A94A-E0D8-45E3-B0B4-558455FA9AF9}" srcOrd="3" destOrd="0" presId="urn:microsoft.com/office/officeart/2005/8/layout/hProcess9"/>
    <dgm:cxn modelId="{78F8BCCE-9C4F-4798-8937-74E162FC7A04}" type="presParOf" srcId="{1D654C12-603C-44DC-BD7A-0CD5C5687153}" destId="{96E79261-B501-4DC4-9C0C-0FD7DD099919}" srcOrd="4" destOrd="0" presId="urn:microsoft.com/office/officeart/2005/8/layout/hProcess9"/>
    <dgm:cxn modelId="{5C13823F-57FB-4EBE-B809-5FEDB822C82A}" type="presParOf" srcId="{1D654C12-603C-44DC-BD7A-0CD5C5687153}" destId="{2BC48FEA-527D-45D6-B335-C2478D50B3C0}" srcOrd="5" destOrd="0" presId="urn:microsoft.com/office/officeart/2005/8/layout/hProcess9"/>
    <dgm:cxn modelId="{1361976B-508D-4884-B097-D63D7FD058AA}" type="presParOf" srcId="{1D654C12-603C-44DC-BD7A-0CD5C5687153}" destId="{DFBB1DE5-5E3B-4CB8-9040-BC80807995E0}" srcOrd="6" destOrd="0" presId="urn:microsoft.com/office/officeart/2005/8/layout/hProcess9"/>
    <dgm:cxn modelId="{458E2148-01E8-4E64-8130-31B13EF9D2F5}" type="presParOf" srcId="{1D654C12-603C-44DC-BD7A-0CD5C5687153}" destId="{CFC70EB1-F16B-44BF-82D8-EC3FC3E1D522}" srcOrd="7" destOrd="0" presId="urn:microsoft.com/office/officeart/2005/8/layout/hProcess9"/>
    <dgm:cxn modelId="{4C664A79-B3F4-4600-817A-AD63A72B246A}" type="presParOf" srcId="{1D654C12-603C-44DC-BD7A-0CD5C5687153}" destId="{87231B81-5567-43A1-9C7F-01E38171FFA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E9E6-0E9C-4B99-9F40-9C1D361AE182}">
      <dsp:nvSpPr>
        <dsp:cNvPr id="0" name=""/>
        <dsp:cNvSpPr/>
      </dsp:nvSpPr>
      <dsp:spPr>
        <a:xfrm>
          <a:off x="0" y="204747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,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khâu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1" y="255008"/>
        <a:ext cx="8129078" cy="929078"/>
      </dsp:txXfrm>
    </dsp:sp>
    <dsp:sp modelId="{B93D031E-5E75-4007-8DBD-2EAC641E730D}">
      <dsp:nvSpPr>
        <dsp:cNvPr id="0" name=""/>
        <dsp:cNvSpPr/>
      </dsp:nvSpPr>
      <dsp:spPr>
        <a:xfrm>
          <a:off x="0" y="1252693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lần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xanh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tỉ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lệ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1" y="1302954"/>
        <a:ext cx="8129078" cy="929078"/>
      </dsp:txXfrm>
    </dsp:sp>
    <dsp:sp modelId="{D7C96C62-833C-4E82-8FAC-CC6BDABA1F00}">
      <dsp:nvSpPr>
        <dsp:cNvPr id="0" name=""/>
        <dsp:cNvSpPr/>
      </dsp:nvSpPr>
      <dsp:spPr>
        <a:xfrm>
          <a:off x="0" y="2320764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…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1" y="2371025"/>
        <a:ext cx="8129078" cy="929078"/>
      </dsp:txXfrm>
    </dsp:sp>
    <dsp:sp modelId="{4B565770-77DE-4DD8-986C-FB84ED237E57}">
      <dsp:nvSpPr>
        <dsp:cNvPr id="0" name=""/>
        <dsp:cNvSpPr/>
      </dsp:nvSpPr>
      <dsp:spPr>
        <a:xfrm>
          <a:off x="0" y="3352797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ẩm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bảo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1" y="3403058"/>
        <a:ext cx="8129078" cy="9290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0CA9-E329-444D-947A-72298DBB7332}">
      <dsp:nvSpPr>
        <dsp:cNvPr id="0" name=""/>
        <dsp:cNvSpPr/>
      </dsp:nvSpPr>
      <dsp:spPr>
        <a:xfrm>
          <a:off x="0" y="31597"/>
          <a:ext cx="8382000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 sz="2300" kern="1200">
            <a:latin typeface="Times New Roman" pitchFamily="18" charset="0"/>
            <a:cs typeface="Times New Roman" pitchFamily="18" charset="0"/>
          </a:endParaRPr>
        </a:p>
      </dsp:txBody>
      <dsp:txXfrm>
        <a:off x="42693" y="74290"/>
        <a:ext cx="8296614" cy="789189"/>
      </dsp:txXfrm>
    </dsp:sp>
    <dsp:sp modelId="{CF13D022-7809-4177-ABA2-75B4B8F831F9}">
      <dsp:nvSpPr>
        <dsp:cNvPr id="0" name=""/>
        <dsp:cNvSpPr/>
      </dsp:nvSpPr>
      <dsp:spPr>
        <a:xfrm>
          <a:off x="0" y="972412"/>
          <a:ext cx="8382000" cy="8745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Times New Roman" pitchFamily="18" charset="0"/>
              <a:cs typeface="Times New Roman" pitchFamily="18" charset="0"/>
            </a:rPr>
            <a:t>Khác với phương pháp chế biến ướt cà phê được đem phơi ngay sau  khi được bóc vỏ thịt vẫn còn lớp đường dinh dưỡng bên ngoài.</a:t>
          </a:r>
          <a:endParaRPr lang="en-US" sz="2300" kern="1200">
            <a:latin typeface="Times New Roman" pitchFamily="18" charset="0"/>
            <a:cs typeface="Times New Roman" pitchFamily="18" charset="0"/>
          </a:endParaRPr>
        </a:p>
      </dsp:txBody>
      <dsp:txXfrm>
        <a:off x="42693" y="1015105"/>
        <a:ext cx="8296614" cy="789189"/>
      </dsp:txXfrm>
    </dsp:sp>
    <dsp:sp modelId="{F2B6B7C4-A0E4-4AA5-8BD6-F3DFE98318BC}">
      <dsp:nvSpPr>
        <dsp:cNvPr id="0" name=""/>
        <dsp:cNvSpPr/>
      </dsp:nvSpPr>
      <dsp:spPr>
        <a:xfrm>
          <a:off x="0" y="1913227"/>
          <a:ext cx="8382000" cy="874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300" kern="1200" dirty="0" smtClean="0">
              <a:latin typeface="Times New Roman" pitchFamily="18" charset="0"/>
              <a:cs typeface="Times New Roman" pitchFamily="18" charset="0"/>
            </a:rPr>
            <a:t> có vị trái cây nhưng không quá đậm như Natural, vị chua cân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bằng</a:t>
          </a:r>
          <a:r>
            <a:rPr lang="vi-VN" sz="2300" kern="1200" dirty="0" smtClean="0">
              <a:latin typeface="Times New Roman" pitchFamily="18" charset="0"/>
              <a:cs typeface="Times New Roman" pitchFamily="18" charset="0"/>
            </a:rPr>
            <a:t> hơn chế biến ướt, với hậu vị ngọt và đặc sắc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93" y="1955920"/>
        <a:ext cx="8296614" cy="789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D1FC-8DC1-4B2A-B94E-5E8F3ADB0B4A}">
      <dsp:nvSpPr>
        <dsp:cNvPr id="0" name=""/>
        <dsp:cNvSpPr/>
      </dsp:nvSpPr>
      <dsp:spPr>
        <a:xfrm>
          <a:off x="3680" y="2310"/>
          <a:ext cx="7536439" cy="10102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tương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móc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giàn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95" y="51625"/>
        <a:ext cx="7437809" cy="911596"/>
      </dsp:txXfrm>
    </dsp:sp>
    <dsp:sp modelId="{6494B2CA-4F2A-4022-95BC-959FDF9FA343}">
      <dsp:nvSpPr>
        <dsp:cNvPr id="0" name=""/>
        <dsp:cNvSpPr/>
      </dsp:nvSpPr>
      <dsp:spPr>
        <a:xfrm>
          <a:off x="3680" y="1063048"/>
          <a:ext cx="7536439" cy="10102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mùa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khăn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hái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95" y="1112363"/>
        <a:ext cx="7437809" cy="911596"/>
      </dsp:txXfrm>
    </dsp:sp>
    <dsp:sp modelId="{674C36E0-CA95-4DD4-840C-0E47E0EEB464}">
      <dsp:nvSpPr>
        <dsp:cNvPr id="0" name=""/>
        <dsp:cNvSpPr/>
      </dsp:nvSpPr>
      <dsp:spPr>
        <a:xfrm>
          <a:off x="3680" y="2123786"/>
          <a:ext cx="7536439" cy="10102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ít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95" y="2173101"/>
        <a:ext cx="7437809" cy="911596"/>
      </dsp:txXfrm>
    </dsp:sp>
    <dsp:sp modelId="{AD9F0CA6-1C56-42D5-8C2B-85006D6AF6EB}">
      <dsp:nvSpPr>
        <dsp:cNvPr id="0" name=""/>
        <dsp:cNvSpPr/>
      </dsp:nvSpPr>
      <dsp:spPr>
        <a:xfrm>
          <a:off x="3680" y="3184524"/>
          <a:ext cx="7536439" cy="10102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tuân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thủ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qui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dối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giám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sát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95" y="3233839"/>
        <a:ext cx="7437809" cy="911596"/>
      </dsp:txXfrm>
    </dsp:sp>
    <dsp:sp modelId="{2177DDBA-DAC3-40A6-A73F-8B4B5605943E}">
      <dsp:nvSpPr>
        <dsp:cNvPr id="0" name=""/>
        <dsp:cNvSpPr/>
      </dsp:nvSpPr>
      <dsp:spPr>
        <a:xfrm>
          <a:off x="3680" y="4245262"/>
          <a:ext cx="7536439" cy="10102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dộ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đòi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đào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dõi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dẫn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95" y="4294577"/>
        <a:ext cx="7437809" cy="9115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36E0-CA95-4DD4-840C-0E47E0EEB464}">
      <dsp:nvSpPr>
        <dsp:cNvPr id="0" name=""/>
        <dsp:cNvSpPr/>
      </dsp:nvSpPr>
      <dsp:spPr>
        <a:xfrm>
          <a:off x="3680" y="2567"/>
          <a:ext cx="7536439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ướt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hao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thải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dễ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nhiễm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môi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trường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94" y="85281"/>
        <a:ext cx="7371011" cy="1528980"/>
      </dsp:txXfrm>
    </dsp:sp>
    <dsp:sp modelId="{AD9F0CA6-1C56-42D5-8C2B-85006D6AF6EB}">
      <dsp:nvSpPr>
        <dsp:cNvPr id="0" name=""/>
        <dsp:cNvSpPr/>
      </dsp:nvSpPr>
      <dsp:spPr>
        <a:xfrm>
          <a:off x="3680" y="1781695"/>
          <a:ext cx="7536439" cy="169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thuộc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tiết</a:t>
          </a:r>
          <a:endParaRPr lang="en-US" sz="2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gặp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lợi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sút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mang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mong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muốn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94" y="1864409"/>
        <a:ext cx="7371011" cy="1528980"/>
      </dsp:txXfrm>
    </dsp:sp>
    <dsp:sp modelId="{2177DDBA-DAC3-40A6-A73F-8B4B5605943E}">
      <dsp:nvSpPr>
        <dsp:cNvPr id="0" name=""/>
        <dsp:cNvSpPr/>
      </dsp:nvSpPr>
      <dsp:spPr>
        <a:xfrm>
          <a:off x="3680" y="3560824"/>
          <a:ext cx="7536439" cy="16944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xa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lạ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Nam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94" y="3643538"/>
        <a:ext cx="7371011" cy="1528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E9E6-0E9C-4B99-9F40-9C1D361AE182}">
      <dsp:nvSpPr>
        <dsp:cNvPr id="0" name=""/>
        <dsp:cNvSpPr/>
      </dsp:nvSpPr>
      <dsp:spPr>
        <a:xfrm>
          <a:off x="0" y="197697"/>
          <a:ext cx="8229600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Qui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phẩm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674" y="279371"/>
        <a:ext cx="8066252" cy="1509752"/>
      </dsp:txXfrm>
    </dsp:sp>
    <dsp:sp modelId="{91795C48-EF42-4975-BBC7-959A0DF96E1A}">
      <dsp:nvSpPr>
        <dsp:cNvPr id="0" name=""/>
        <dsp:cNvSpPr/>
      </dsp:nvSpPr>
      <dsp:spPr>
        <a:xfrm>
          <a:off x="0" y="1839185"/>
          <a:ext cx="8229600" cy="10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thiếu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08" y="1890493"/>
        <a:ext cx="8126984" cy="948425"/>
      </dsp:txXfrm>
    </dsp:sp>
    <dsp:sp modelId="{6F62C6D0-AA30-44E5-9CC0-47F82EA63C8C}">
      <dsp:nvSpPr>
        <dsp:cNvPr id="0" name=""/>
        <dsp:cNvSpPr/>
      </dsp:nvSpPr>
      <dsp:spPr>
        <a:xfrm>
          <a:off x="0" y="3022398"/>
          <a:ext cx="8229600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nâng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khó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phê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nhu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ngày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càng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dùng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674" y="3104072"/>
        <a:ext cx="8066252" cy="1509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4788F-FC72-4194-8CD9-AF4D03032047}">
      <dsp:nvSpPr>
        <dsp:cNvPr id="0" name=""/>
        <dsp:cNvSpPr/>
      </dsp:nvSpPr>
      <dsp:spPr>
        <a:xfrm>
          <a:off x="0" y="737207"/>
          <a:ext cx="8229600" cy="296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Times New Roman" pitchFamily="18" charset="0"/>
              <a:cs typeface="Times New Roman" pitchFamily="18" charset="0"/>
            </a:rPr>
            <a:t>Đứng trước thực trạng đó công ty TNHH MTV XNK 2/9 Đắk Lắk đã triển khai, nhân rộng nhiều mô hình chế biến cà phê đặc sản tới tận người nông dân trồng cà phê.</a:t>
          </a:r>
          <a:endParaRPr lang="en-US" sz="3600" kern="1200">
            <a:latin typeface="Times New Roman" pitchFamily="18" charset="0"/>
            <a:cs typeface="Times New Roman" pitchFamily="18" charset="0"/>
          </a:endParaRPr>
        </a:p>
      </dsp:txBody>
      <dsp:txXfrm>
        <a:off x="144786" y="881993"/>
        <a:ext cx="7940028" cy="267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045D7-3B3C-40CC-B4D6-33B79553569C}">
      <dsp:nvSpPr>
        <dsp:cNvPr id="0" name=""/>
        <dsp:cNvSpPr/>
      </dsp:nvSpPr>
      <dsp:spPr>
        <a:xfrm>
          <a:off x="1607" y="77847"/>
          <a:ext cx="3427660" cy="43702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Về cơ bản có 3 phương pháp chế biến cà phê đặc sản chính là: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Phương pháp chế biến ướt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Phương pháp chế biến tự nhiên 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Phương pháp chế biến bán ướt.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102000" y="178240"/>
        <a:ext cx="3226874" cy="4169481"/>
      </dsp:txXfrm>
    </dsp:sp>
    <dsp:sp modelId="{4252814F-1C4F-4FEF-90C2-AB2A97BCF50C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72033" y="2007963"/>
        <a:ext cx="508665" cy="510035"/>
      </dsp:txXfrm>
    </dsp:sp>
    <dsp:sp modelId="{EA20F65C-82AF-437D-AFC3-1E464B784358}">
      <dsp:nvSpPr>
        <dsp:cNvPr id="0" name=""/>
        <dsp:cNvSpPr/>
      </dsp:nvSpPr>
      <dsp:spPr>
        <a:xfrm>
          <a:off x="4800332" y="77847"/>
          <a:ext cx="3427660" cy="43702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  </a:t>
          </a:r>
          <a:r>
            <a:rPr lang="en-US" sz="2800" kern="1200" smtClean="0"/>
            <a:t>Từ 3 </a:t>
          </a: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kern="1200" smtClean="0"/>
            <a:t> pháp chính này có thể phát triển thành 15 phương pháp chế biến khác nhau.</a:t>
          </a:r>
          <a:endParaRPr lang="en-US" sz="2800" kern="1200"/>
        </a:p>
      </dsp:txBody>
      <dsp:txXfrm>
        <a:off x="4900725" y="178240"/>
        <a:ext cx="3226874" cy="4169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6E17-85DE-4F5A-BA72-562F3DF96FD9}">
      <dsp:nvSpPr>
        <dsp:cNvPr id="0" name=""/>
        <dsp:cNvSpPr/>
      </dsp:nvSpPr>
      <dsp:spPr>
        <a:xfrm>
          <a:off x="76204" y="0"/>
          <a:ext cx="4236836" cy="258532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65B63-17E8-42EC-83E9-9950F85EBCBF}">
      <dsp:nvSpPr>
        <dsp:cNvPr id="0" name=""/>
        <dsp:cNvSpPr/>
      </dsp:nvSpPr>
      <dsp:spPr>
        <a:xfrm>
          <a:off x="2" y="609603"/>
          <a:ext cx="605422" cy="14042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Times New Roman" pitchFamily="18" charset="0"/>
              <a:cs typeface="Times New Roman" pitchFamily="18" charset="0"/>
            </a:rPr>
            <a:t>Thu hoạch</a:t>
          </a:r>
          <a:endParaRPr lang="en-US" sz="1300" b="1" kern="1200">
            <a:latin typeface="Times New Roman" pitchFamily="18" charset="0"/>
            <a:cs typeface="Times New Roman" pitchFamily="18" charset="0"/>
          </a:endParaRPr>
        </a:p>
      </dsp:txBody>
      <dsp:txXfrm>
        <a:off x="29556" y="639157"/>
        <a:ext cx="546314" cy="1345167"/>
      </dsp:txXfrm>
    </dsp:sp>
    <dsp:sp modelId="{A1A8DC80-813C-4D0A-9801-B1E6CD68BAD1}">
      <dsp:nvSpPr>
        <dsp:cNvPr id="0" name=""/>
        <dsp:cNvSpPr/>
      </dsp:nvSpPr>
      <dsp:spPr>
        <a:xfrm>
          <a:off x="673074" y="604122"/>
          <a:ext cx="605422" cy="1377077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Rửa nước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702628" y="633676"/>
        <a:ext cx="546314" cy="1317969"/>
      </dsp:txXfrm>
    </dsp:sp>
    <dsp:sp modelId="{57C57BC6-1E27-447F-95B0-0E554A71DD69}">
      <dsp:nvSpPr>
        <dsp:cNvPr id="0" name=""/>
        <dsp:cNvSpPr/>
      </dsp:nvSpPr>
      <dsp:spPr>
        <a:xfrm>
          <a:off x="1308768" y="604122"/>
          <a:ext cx="605422" cy="137707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Tách vỏ 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1338322" y="633676"/>
        <a:ext cx="546314" cy="1317969"/>
      </dsp:txXfrm>
    </dsp:sp>
    <dsp:sp modelId="{F2696F3A-BFD6-4435-A32C-0D4ED459A377}">
      <dsp:nvSpPr>
        <dsp:cNvPr id="0" name=""/>
        <dsp:cNvSpPr/>
      </dsp:nvSpPr>
      <dsp:spPr>
        <a:xfrm>
          <a:off x="1944461" y="604122"/>
          <a:ext cx="605422" cy="137707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ủ lên men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1974015" y="633676"/>
        <a:ext cx="546314" cy="1317969"/>
      </dsp:txXfrm>
    </dsp:sp>
    <dsp:sp modelId="{F68C4C20-B772-4C6D-9531-73A031886050}">
      <dsp:nvSpPr>
        <dsp:cNvPr id="0" name=""/>
        <dsp:cNvSpPr/>
      </dsp:nvSpPr>
      <dsp:spPr>
        <a:xfrm>
          <a:off x="2590033" y="609603"/>
          <a:ext cx="605422" cy="137707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Tách nhớt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2619587" y="639157"/>
        <a:ext cx="546314" cy="1317969"/>
      </dsp:txXfrm>
    </dsp:sp>
    <dsp:sp modelId="{AE8A10A9-D708-4199-805F-5BE8C55D1D66}">
      <dsp:nvSpPr>
        <dsp:cNvPr id="0" name=""/>
        <dsp:cNvSpPr/>
      </dsp:nvSpPr>
      <dsp:spPr>
        <a:xfrm>
          <a:off x="3215848" y="604122"/>
          <a:ext cx="530676" cy="1377077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Phơi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3241753" y="630027"/>
        <a:ext cx="478866" cy="1325267"/>
      </dsp:txXfrm>
    </dsp:sp>
    <dsp:sp modelId="{9BAE03EB-D2C3-4EB0-8DE0-74ED7574D4FD}">
      <dsp:nvSpPr>
        <dsp:cNvPr id="0" name=""/>
        <dsp:cNvSpPr/>
      </dsp:nvSpPr>
      <dsp:spPr>
        <a:xfrm>
          <a:off x="3776796" y="604122"/>
          <a:ext cx="605422" cy="13770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itchFamily="18" charset="0"/>
              <a:cs typeface="Times New Roman" pitchFamily="18" charset="0"/>
            </a:rPr>
            <a:t>Bảo quản</a:t>
          </a:r>
          <a:endParaRPr lang="en-US" sz="1300" kern="1200">
            <a:latin typeface="Times New Roman" pitchFamily="18" charset="0"/>
            <a:cs typeface="Times New Roman" pitchFamily="18" charset="0"/>
          </a:endParaRPr>
        </a:p>
      </dsp:txBody>
      <dsp:txXfrm>
        <a:off x="3806350" y="633676"/>
        <a:ext cx="546314" cy="1317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75683-F6D7-4D28-9A93-C35C94D6BC41}">
      <dsp:nvSpPr>
        <dsp:cNvPr id="0" name=""/>
        <dsp:cNvSpPr/>
      </dsp:nvSpPr>
      <dsp:spPr>
        <a:xfrm>
          <a:off x="0" y="0"/>
          <a:ext cx="8610600" cy="945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46139" y="46139"/>
        <a:ext cx="8518322" cy="852876"/>
      </dsp:txXfrm>
    </dsp:sp>
    <dsp:sp modelId="{BB41EEBD-2CCC-417C-AEC3-B1E737328554}">
      <dsp:nvSpPr>
        <dsp:cNvPr id="0" name=""/>
        <dsp:cNvSpPr/>
      </dsp:nvSpPr>
      <dsp:spPr>
        <a:xfrm>
          <a:off x="0" y="958583"/>
          <a:ext cx="8610600" cy="9451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smtClean="0">
              <a:latin typeface="Times New Roman" pitchFamily="18" charset="0"/>
              <a:cs typeface="Times New Roman" pitchFamily="18" charset="0"/>
            </a:rPr>
            <a:t>Cà phê chế biến ướt phụ thuộc 100% vào hạt đã hấp thụ được gì trong quá trình sinh trưởng, đó là giống, đất, thời tiết, độ chín, quá trình lên men, rửa, phơi</a:t>
          </a:r>
          <a:r>
            <a:rPr lang="vi-VN" sz="1600" kern="120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600" kern="1200">
            <a:latin typeface="Times New Roman" pitchFamily="18" charset="0"/>
            <a:cs typeface="Times New Roman" pitchFamily="18" charset="0"/>
          </a:endParaRPr>
        </a:p>
      </dsp:txBody>
      <dsp:txXfrm>
        <a:off x="46139" y="1004722"/>
        <a:ext cx="8518322" cy="852876"/>
      </dsp:txXfrm>
    </dsp:sp>
    <dsp:sp modelId="{37AC4992-69E2-4F5B-AE3B-50EC327A1DC7}">
      <dsp:nvSpPr>
        <dsp:cNvPr id="0" name=""/>
        <dsp:cNvSpPr/>
      </dsp:nvSpPr>
      <dsp:spPr>
        <a:xfrm>
          <a:off x="0" y="1916563"/>
          <a:ext cx="8610600" cy="9451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smtClean="0">
              <a:latin typeface="Times New Roman" pitchFamily="18" charset="0"/>
              <a:cs typeface="Times New Roman" pitchFamily="18" charset="0"/>
            </a:rPr>
            <a:t>Cà phê chế biến ướt thể hiện rõ đặc tính nước sản xuất và điệu kiện tự nhiên vào hương vị của hạt; thể hiện sự đồng đều, đặc trưng Single origin hơn hẳn so với phương pháp khác.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46139" y="1962702"/>
        <a:ext cx="8518322" cy="852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B391-0A88-414D-A763-D66B03652909}">
      <dsp:nvSpPr>
        <dsp:cNvPr id="0" name=""/>
        <dsp:cNvSpPr/>
      </dsp:nvSpPr>
      <dsp:spPr>
        <a:xfrm>
          <a:off x="0" y="7401"/>
          <a:ext cx="8763000" cy="731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Times New Roman" pitchFamily="18" charset="0"/>
              <a:cs typeface="Times New Roman" pitchFamily="18" charset="0"/>
            </a:rPr>
            <a:t>Đặc điểm nổi bật</a:t>
          </a:r>
          <a:endParaRPr lang="en-US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35724" y="43125"/>
        <a:ext cx="8691552" cy="660356"/>
      </dsp:txXfrm>
    </dsp:sp>
    <dsp:sp modelId="{3D7C80F0-90FB-47B7-BA9E-750FA083D995}">
      <dsp:nvSpPr>
        <dsp:cNvPr id="0" name=""/>
        <dsp:cNvSpPr/>
      </dsp:nvSpPr>
      <dsp:spPr>
        <a:xfrm>
          <a:off x="0" y="747113"/>
          <a:ext cx="8763000" cy="7318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Đây là phương pháp chế biến nguyên bản nhất thân thiện với môi trường.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35724" y="782837"/>
        <a:ext cx="8691552" cy="660356"/>
      </dsp:txXfrm>
    </dsp:sp>
    <dsp:sp modelId="{F94C0548-CF0B-4EEB-B9DC-239DDF8191AC}">
      <dsp:nvSpPr>
        <dsp:cNvPr id="0" name=""/>
        <dsp:cNvSpPr/>
      </dsp:nvSpPr>
      <dsp:spPr>
        <a:xfrm>
          <a:off x="0" y="1492882"/>
          <a:ext cx="8763000" cy="7318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Quả đỏ được hái chọn và phơi mỏng dưới nắng tự nhiên</a:t>
          </a:r>
          <a:r>
            <a:rPr lang="en-US" sz="2000" kern="1200" smtClean="0"/>
            <a:t>.</a:t>
          </a:r>
          <a:endParaRPr lang="en-US" sz="2000" kern="1200"/>
        </a:p>
      </dsp:txBody>
      <dsp:txXfrm>
        <a:off x="35724" y="1528606"/>
        <a:ext cx="8691552" cy="660356"/>
      </dsp:txXfrm>
    </dsp:sp>
    <dsp:sp modelId="{9D0D6005-8310-4EB5-9B0A-0339AE42282C}">
      <dsp:nvSpPr>
        <dsp:cNvPr id="0" name=""/>
        <dsp:cNvSpPr/>
      </dsp:nvSpPr>
      <dsp:spPr>
        <a:xfrm>
          <a:off x="0" y="2238650"/>
          <a:ext cx="8763000" cy="7318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Chất lượng cà phê thành phẩm độc đáo hơn phương pháp chế biến ướt, có vị ngọt, hương trái cây tự nhiên.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35724" y="2274374"/>
        <a:ext cx="8691552" cy="660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5D97-5DDF-41A2-8D2E-5645BE078A20}">
      <dsp:nvSpPr>
        <dsp:cNvPr id="0" name=""/>
        <dsp:cNvSpPr/>
      </dsp:nvSpPr>
      <dsp:spPr>
        <a:xfrm>
          <a:off x="94832" y="0"/>
          <a:ext cx="4077535" cy="2209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616D0-3EC7-4EF7-AF04-2B1D4597621E}">
      <dsp:nvSpPr>
        <dsp:cNvPr id="0" name=""/>
        <dsp:cNvSpPr/>
      </dsp:nvSpPr>
      <dsp:spPr>
        <a:xfrm>
          <a:off x="520" y="662940"/>
          <a:ext cx="1027159" cy="883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200" kern="1200" smtClean="0"/>
            <a:t> hoạch</a:t>
          </a:r>
          <a:endParaRPr lang="en-US" sz="2200" kern="1200"/>
        </a:p>
      </dsp:txBody>
      <dsp:txXfrm>
        <a:off x="43669" y="706089"/>
        <a:ext cx="940861" cy="797622"/>
      </dsp:txXfrm>
    </dsp:sp>
    <dsp:sp modelId="{81E743BD-CE85-44B0-B0F6-240D155DA346}">
      <dsp:nvSpPr>
        <dsp:cNvPr id="0" name=""/>
        <dsp:cNvSpPr/>
      </dsp:nvSpPr>
      <dsp:spPr>
        <a:xfrm>
          <a:off x="1080187" y="662940"/>
          <a:ext cx="1027159" cy="883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Rửa </a:t>
          </a: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nước</a:t>
          </a:r>
          <a:endParaRPr lang="en-US" sz="2200" kern="1200">
            <a:latin typeface="Times New Roman" pitchFamily="18" charset="0"/>
            <a:cs typeface="Times New Roman" pitchFamily="18" charset="0"/>
          </a:endParaRPr>
        </a:p>
      </dsp:txBody>
      <dsp:txXfrm>
        <a:off x="1123336" y="706089"/>
        <a:ext cx="940861" cy="797622"/>
      </dsp:txXfrm>
    </dsp:sp>
    <dsp:sp modelId="{D0D81D7B-07D7-48D3-A7D8-A11B48069208}">
      <dsp:nvSpPr>
        <dsp:cNvPr id="0" name=""/>
        <dsp:cNvSpPr/>
      </dsp:nvSpPr>
      <dsp:spPr>
        <a:xfrm>
          <a:off x="2159853" y="662940"/>
          <a:ext cx="1027159" cy="883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Phơi</a:t>
          </a:r>
          <a:endParaRPr lang="en-US" sz="2200" kern="1200">
            <a:latin typeface="Times New Roman" pitchFamily="18" charset="0"/>
            <a:cs typeface="Times New Roman" pitchFamily="18" charset="0"/>
          </a:endParaRPr>
        </a:p>
      </dsp:txBody>
      <dsp:txXfrm>
        <a:off x="2203002" y="706089"/>
        <a:ext cx="940861" cy="797622"/>
      </dsp:txXfrm>
    </dsp:sp>
    <dsp:sp modelId="{711AEE35-3579-4746-81EF-38D042A19920}">
      <dsp:nvSpPr>
        <dsp:cNvPr id="0" name=""/>
        <dsp:cNvSpPr/>
      </dsp:nvSpPr>
      <dsp:spPr>
        <a:xfrm>
          <a:off x="3225467" y="671885"/>
          <a:ext cx="1027159" cy="883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200" kern="1200" smtClean="0"/>
            <a:t> quản</a:t>
          </a:r>
          <a:endParaRPr lang="en-US" sz="2200" kern="1200"/>
        </a:p>
      </dsp:txBody>
      <dsp:txXfrm>
        <a:off x="3268616" y="715034"/>
        <a:ext cx="940861" cy="7976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2EF4-8C55-4488-9D43-239CC1D4BF74}">
      <dsp:nvSpPr>
        <dsp:cNvPr id="0" name=""/>
        <dsp:cNvSpPr/>
      </dsp:nvSpPr>
      <dsp:spPr>
        <a:xfrm>
          <a:off x="1" y="0"/>
          <a:ext cx="4495797" cy="20313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EB7C4-609C-46D8-9D4F-956DE216B6AF}">
      <dsp:nvSpPr>
        <dsp:cNvPr id="0" name=""/>
        <dsp:cNvSpPr/>
      </dsp:nvSpPr>
      <dsp:spPr>
        <a:xfrm>
          <a:off x="137" y="609397"/>
          <a:ext cx="861347" cy="812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Thu hoạch</a:t>
          </a:r>
          <a:endParaRPr lang="en-US" sz="2000" kern="1200"/>
        </a:p>
      </dsp:txBody>
      <dsp:txXfrm>
        <a:off x="39801" y="649061"/>
        <a:ext cx="782019" cy="733202"/>
      </dsp:txXfrm>
    </dsp:sp>
    <dsp:sp modelId="{334BBA2D-3671-4EF6-8381-49C34C144CBB}">
      <dsp:nvSpPr>
        <dsp:cNvPr id="0" name=""/>
        <dsp:cNvSpPr/>
      </dsp:nvSpPr>
      <dsp:spPr>
        <a:xfrm>
          <a:off x="908681" y="609397"/>
          <a:ext cx="861347" cy="81253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Rửa nước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948345" y="649061"/>
        <a:ext cx="782019" cy="733202"/>
      </dsp:txXfrm>
    </dsp:sp>
    <dsp:sp modelId="{96E79261-B501-4DC4-9C0C-0FD7DD099919}">
      <dsp:nvSpPr>
        <dsp:cNvPr id="0" name=""/>
        <dsp:cNvSpPr/>
      </dsp:nvSpPr>
      <dsp:spPr>
        <a:xfrm>
          <a:off x="1817226" y="609397"/>
          <a:ext cx="861347" cy="8125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Tách vỏ 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1856890" y="649061"/>
        <a:ext cx="782019" cy="733202"/>
      </dsp:txXfrm>
    </dsp:sp>
    <dsp:sp modelId="{DFBB1DE5-5E3B-4CB8-9040-BC80807995E0}">
      <dsp:nvSpPr>
        <dsp:cNvPr id="0" name=""/>
        <dsp:cNvSpPr/>
      </dsp:nvSpPr>
      <dsp:spPr>
        <a:xfrm>
          <a:off x="2725770" y="609397"/>
          <a:ext cx="861347" cy="81253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Phơi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2765434" y="649061"/>
        <a:ext cx="782019" cy="733202"/>
      </dsp:txXfrm>
    </dsp:sp>
    <dsp:sp modelId="{87231B81-5567-43A1-9C7F-01E38171FFA5}">
      <dsp:nvSpPr>
        <dsp:cNvPr id="0" name=""/>
        <dsp:cNvSpPr/>
      </dsp:nvSpPr>
      <dsp:spPr>
        <a:xfrm>
          <a:off x="3634315" y="609397"/>
          <a:ext cx="861347" cy="8125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Bảo quản</a:t>
          </a:r>
          <a:endParaRPr lang="en-US" sz="2000" kern="1200">
            <a:latin typeface="Times New Roman" pitchFamily="18" charset="0"/>
            <a:cs typeface="Times New Roman" pitchFamily="18" charset="0"/>
          </a:endParaRPr>
        </a:p>
      </dsp:txBody>
      <dsp:txXfrm>
        <a:off x="3673979" y="649061"/>
        <a:ext cx="782019" cy="73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BCC9-D226-427F-8AD5-23133F42EA09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C67CC-9421-4D8B-97B6-2629BC5F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1A5CF-D199-4C82-95E6-CDD81A880DB1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9E19-E5F4-4A15-8915-1A342D2D7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D3FD-84F4-46F8-8921-5B2E46DB2EF9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F9E4-5478-4C4F-8D36-00570252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mexcodl.com.v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38" y="3841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Franklin Gothic Book" panose="020B0503020102020204" pitchFamily="34" charset="0"/>
              </a:rPr>
              <a:t>SIMEXCO DAKLAK LTD.</a:t>
            </a:r>
            <a:endParaRPr lang="en-US" altLang="en-US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228600" y="3962400"/>
            <a:ext cx="8686800" cy="2667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3200400" y="5957888"/>
            <a:ext cx="198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June </a:t>
            </a:r>
            <a:r>
              <a:rPr lang="en-US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2018</a:t>
            </a:r>
            <a:endParaRPr lang="en-US" altLang="en-U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4104" name="Picture 17" descr="press_Coffee_Plant_Nursery_163_2403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98800"/>
            <a:ext cx="1676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7" descr="3992667908_893062fa2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098800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3080603"/>
            <a:ext cx="17811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4109" name="Picture 9" descr="Simexco Logo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 descr="E:\công việc 2017\Cà phê\chế biến cF\hinh anh\20171215_1607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55541"/>
            <a:ext cx="2134752" cy="175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6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số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ảnh</a:t>
            </a:r>
            <a:r>
              <a:rPr lang="en-US" dirty="0" smtClean="0">
                <a:solidFill>
                  <a:srgbClr val="FFFF00"/>
                </a:solidFill>
              </a:rPr>
              <a:t> minh </a:t>
            </a:r>
            <a:r>
              <a:rPr lang="en-US" dirty="0" err="1" smtClean="0">
                <a:solidFill>
                  <a:srgbClr val="FFFF00"/>
                </a:solidFill>
              </a:rPr>
              <a:t>họa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E:\công việc 2017\Cà phê\chế biến cF\hinh anh\20171225_07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1828800" cy="1676399"/>
          </a:xfrm>
          <a:prstGeom prst="rect">
            <a:avLst/>
          </a:prstGeom>
          <a:noFill/>
        </p:spPr>
      </p:pic>
      <p:pic>
        <p:nvPicPr>
          <p:cNvPr id="5" name="Picture 3" descr="E:\công việc 2017\Cà phê\chế biến cF\hinh anh\20180114_15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752600" cy="1672937"/>
          </a:xfrm>
          <a:prstGeom prst="rect">
            <a:avLst/>
          </a:prstGeom>
          <a:noFill/>
        </p:spPr>
      </p:pic>
      <p:pic>
        <p:nvPicPr>
          <p:cNvPr id="6" name="Picture 12" descr="MDN CKT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002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công việc 2017\Cà phê\chế biến cF\hinh anh\New folder\20171221_101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600200"/>
            <a:ext cx="1905000" cy="1676400"/>
          </a:xfrm>
          <a:prstGeom prst="rect">
            <a:avLst/>
          </a:prstGeom>
          <a:noFill/>
        </p:spPr>
      </p:pic>
      <p:pic>
        <p:nvPicPr>
          <p:cNvPr id="2052" name="Picture 4" descr="E:\công việc 2017\Cà phê\chế biến cF\hinh anh\New folder\20171229_0827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352800"/>
            <a:ext cx="1752600" cy="1600200"/>
          </a:xfrm>
          <a:prstGeom prst="rect">
            <a:avLst/>
          </a:prstGeom>
          <a:noFill/>
        </p:spPr>
      </p:pic>
      <p:pic>
        <p:nvPicPr>
          <p:cNvPr id="2053" name="Picture 5" descr="E:\công việc 2017\Cà phê\chế biến cF\hinh anh\New folder\20171211_1508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352800"/>
            <a:ext cx="5791200" cy="3352800"/>
          </a:xfrm>
          <a:prstGeom prst="rect">
            <a:avLst/>
          </a:prstGeom>
          <a:noFill/>
        </p:spPr>
      </p:pic>
      <p:pic>
        <p:nvPicPr>
          <p:cNvPr id="2054" name="Picture 6" descr="E:\công việc 2017\Cà phê\chế biến cF\hinh anh\New folder\20171204_1204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800600"/>
            <a:ext cx="1752600" cy="1905000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2" name="Picture 9" descr="Simexco Logo_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số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ảnh</a:t>
            </a:r>
            <a:r>
              <a:rPr lang="en-US" dirty="0" smtClean="0">
                <a:solidFill>
                  <a:srgbClr val="FFFF00"/>
                </a:solidFill>
              </a:rPr>
              <a:t> minh </a:t>
            </a:r>
            <a:r>
              <a:rPr lang="en-US" dirty="0" err="1" smtClean="0">
                <a:solidFill>
                  <a:srgbClr val="FFFF00"/>
                </a:solidFill>
              </a:rPr>
              <a:t>họa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E:\công việc 2017\Cà phê\chế biến cF\hinh anh\20171225_07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1828800" cy="1676399"/>
          </a:xfrm>
          <a:prstGeom prst="rect">
            <a:avLst/>
          </a:prstGeom>
          <a:noFill/>
        </p:spPr>
      </p:pic>
      <p:pic>
        <p:nvPicPr>
          <p:cNvPr id="5" name="Picture 3" descr="E:\công việc 2017\Cà phê\chế biến cF\hinh anh\20180114_15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752600" cy="1672937"/>
          </a:xfrm>
          <a:prstGeom prst="rect">
            <a:avLst/>
          </a:prstGeom>
          <a:noFill/>
        </p:spPr>
      </p:pic>
      <p:pic>
        <p:nvPicPr>
          <p:cNvPr id="6" name="Picture 12" descr="MDN CKT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002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công việc 2017\Cà phê\chế biến cF\hinh anh\New folder\20171216_102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600200"/>
            <a:ext cx="2590800" cy="1676400"/>
          </a:xfrm>
          <a:prstGeom prst="rect">
            <a:avLst/>
          </a:prstGeom>
          <a:noFill/>
        </p:spPr>
      </p:pic>
      <p:pic>
        <p:nvPicPr>
          <p:cNvPr id="3076" name="Picture 4" descr="E:\công việc 2017\Cà phê\chế biến cF\hinh anh\20171213_144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3400" y="3352800"/>
            <a:ext cx="8229600" cy="3505200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0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5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4984"/>
              </p:ext>
            </p:extLst>
          </p:nvPr>
        </p:nvGraphicFramePr>
        <p:xfrm>
          <a:off x="914400" y="16002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7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6D1FC-8DC1-4B2A-B94E-5E8F3ADB0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C86D1FC-8DC1-4B2A-B94E-5E8F3ADB0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4B2CA-4F2A-4022-95BC-959FDF9F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494B2CA-4F2A-4022-95BC-959FDF9F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C36E0-CA95-4DD4-840C-0E47E0EE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74C36E0-CA95-4DD4-840C-0E47E0EEB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F0CA6-1C56-42D5-8C2B-85006D6AF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AD9F0CA6-1C56-42D5-8C2B-85006D6AF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7DDBA-DAC3-40A6-A73F-8B4B5605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2177DDBA-DAC3-40A6-A73F-8B4B5605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5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862972"/>
              </p:ext>
            </p:extLst>
          </p:nvPr>
        </p:nvGraphicFramePr>
        <p:xfrm>
          <a:off x="914400" y="16002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7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8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C36E0-CA95-4DD4-840C-0E47E0EE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74C36E0-CA95-4DD4-840C-0E47E0EEB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F0CA6-1C56-42D5-8C2B-85006D6AF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D9F0CA6-1C56-42D5-8C2B-85006D6AF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7DDBA-DAC3-40A6-A73F-8B4B5605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177DDBA-DAC3-40A6-A73F-8B4B5605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8600" y="228600"/>
            <a:ext cx="88392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457200" y="466725"/>
            <a:ext cx="693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THANK YOU</a:t>
            </a:r>
            <a:endParaRPr lang="en-US" altLang="en-US" sz="4000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grpSp>
        <p:nvGrpSpPr>
          <p:cNvPr id="57350" name="Group 1"/>
          <p:cNvGrpSpPr>
            <a:grpSpLocks/>
          </p:cNvGrpSpPr>
          <p:nvPr/>
        </p:nvGrpSpPr>
        <p:grpSpPr bwMode="auto">
          <a:xfrm>
            <a:off x="8039100" y="0"/>
            <a:ext cx="762000" cy="1066800"/>
            <a:chOff x="8039100" y="0"/>
            <a:chExt cx="762000" cy="1066800"/>
          </a:xfrm>
        </p:grpSpPr>
        <p:sp>
          <p:nvSpPr>
            <p:cNvPr id="57353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57354" name="Picture 9" descr="Simexco Logo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901"/>
            <a:ext cx="91440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3204696" y="2033091"/>
            <a:ext cx="55964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SIMEXCO DAKLAK LTD.</a:t>
            </a:r>
            <a:b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</a:br>
            <a:r>
              <a:rPr lang="en-US" altLang="en-US" sz="1800" b="1" dirty="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23 </a:t>
            </a: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Ngo </a:t>
            </a:r>
            <a:r>
              <a:rPr lang="en-US" altLang="en-US" sz="1800" b="1" dirty="0" err="1">
                <a:solidFill>
                  <a:srgbClr val="FFFF00"/>
                </a:solidFill>
                <a:latin typeface="Arial Unicode MS" panose="020B0604020202020204" pitchFamily="34" charset="-128"/>
              </a:rPr>
              <a:t>Quyen</a:t>
            </a: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, </a:t>
            </a:r>
            <a:r>
              <a:rPr lang="en-US" altLang="en-US" sz="1800" b="1" dirty="0" err="1">
                <a:solidFill>
                  <a:srgbClr val="FFFF00"/>
                </a:solidFill>
                <a:latin typeface="Arial Unicode MS" panose="020B0604020202020204" pitchFamily="34" charset="-128"/>
              </a:rPr>
              <a:t>Buon</a:t>
            </a: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 Ma </a:t>
            </a:r>
            <a:r>
              <a:rPr lang="en-US" altLang="en-US" sz="1800" b="1" dirty="0" err="1">
                <a:solidFill>
                  <a:srgbClr val="FFFF00"/>
                </a:solidFill>
                <a:latin typeface="Arial Unicode MS" panose="020B0604020202020204" pitchFamily="34" charset="-128"/>
              </a:rPr>
              <a:t>Thuot</a:t>
            </a: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 city, </a:t>
            </a:r>
            <a:r>
              <a:rPr lang="en-US" altLang="en-US" sz="1800" b="1" dirty="0" err="1">
                <a:solidFill>
                  <a:srgbClr val="FFFF00"/>
                </a:solidFill>
                <a:latin typeface="Arial Unicode MS" panose="020B0604020202020204" pitchFamily="34" charset="-128"/>
              </a:rPr>
              <a:t>Daklak</a:t>
            </a: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, Vietnam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 Unicode MS" panose="020B0604020202020204" pitchFamily="34" charset="-128"/>
                <a:hlinkClick r:id="rId4"/>
              </a:rPr>
              <a:t>www.simexcodl.com.vn</a:t>
            </a:r>
            <a:endParaRPr lang="en-US" altLang="en-US" sz="1800" b="1" dirty="0">
              <a:solidFill>
                <a:srgbClr val="FFFF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8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trạng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phê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Nam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510967"/>
              </p:ext>
            </p:extLst>
          </p:nvPr>
        </p:nvGraphicFramePr>
        <p:xfrm>
          <a:off x="457200" y="1676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7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6E9E6-0E9C-4B99-9F40-9C1D361A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256E9E6-0E9C-4B99-9F40-9C1D361AE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D031E-5E75-4007-8DBD-2EAC641E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B93D031E-5E75-4007-8DBD-2EAC641E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C96C62-833C-4E82-8FAC-CC6BDABA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D7C96C62-833C-4E82-8FAC-CC6BDABA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565770-77DE-4DD8-986C-FB84ED237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4B565770-77DE-4DD8-986C-FB84ED237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19800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trạng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phê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Nam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01973"/>
              </p:ext>
            </p:extLst>
          </p:nvPr>
        </p:nvGraphicFramePr>
        <p:xfrm>
          <a:off x="457200" y="1310259"/>
          <a:ext cx="8229600" cy="531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924800" y="153182"/>
            <a:ext cx="1003110" cy="1264456"/>
            <a:chOff x="8039100" y="0"/>
            <a:chExt cx="762000" cy="10668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8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7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6E9E6-0E9C-4B99-9F40-9C1D361A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256E9E6-0E9C-4B99-9F40-9C1D361AE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95C48-EF42-4975-BBC7-959A0DF96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91795C48-EF42-4975-BBC7-959A0DF96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2C6D0-AA30-44E5-9CC0-47F82EA6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F62C6D0-AA30-44E5-9CC0-47F82EA63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phê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đặc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7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94788F-FC72-4194-8CD9-AF4D0303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E94788F-FC72-4194-8CD9-AF4D0303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 pháp chế biến </a:t>
            </a:r>
            <a:b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cà 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đặc sản</a:t>
            </a: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7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045D7-3B3C-40CC-B4D6-33B79553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F41045D7-3B3C-40CC-B4D6-33B79553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2814F-1C4F-4FEF-90C2-AB2A97BCF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4252814F-1C4F-4FEF-90C2-AB2A97BCF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20F65C-82AF-437D-AFC3-1E464B784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EA20F65C-82AF-437D-AFC3-1E464B784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718"/>
            <a:ext cx="8229600" cy="868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công việc 2017\Cà phê\chế biến cF\hinh anh\20171215_16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657600" cy="2286000"/>
          </a:xfrm>
          <a:prstGeom prst="rect">
            <a:avLst/>
          </a:prstGeom>
          <a:noFill/>
        </p:spPr>
      </p:pic>
      <p:graphicFrame>
        <p:nvGraphicFramePr>
          <p:cNvPr id="17" name="Diagram 16"/>
          <p:cNvGraphicFramePr/>
          <p:nvPr/>
        </p:nvGraphicFramePr>
        <p:xfrm>
          <a:off x="4572000" y="1143000"/>
          <a:ext cx="4419600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04800" y="3810000"/>
          <a:ext cx="86106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99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Quy trình</a:t>
            </a:r>
            <a:endParaRPr lang="en-US" sz="3600" b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0" name="Picture 9" descr="Simexco Logo_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92C6E17-85DE-4F5A-BA72-562F3DF96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792C6E17-85DE-4F5A-BA72-562F3DF96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8B65B63-17E8-42EC-83E9-9950F85E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graphicEl>
                                              <a:dgm id="{28B65B63-17E8-42EC-83E9-9950F85E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1A8DC80-813C-4D0A-9801-B1E6CD68B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A1A8DC80-813C-4D0A-9801-B1E6CD68B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7C57BC6-1E27-447F-95B0-0E554A71D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57C57BC6-1E27-447F-95B0-0E554A71D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2696F3A-BFD6-4435-A32C-0D4ED459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graphicEl>
                                              <a:dgm id="{F2696F3A-BFD6-4435-A32C-0D4ED459A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68C4C20-B772-4C6D-9531-73A031886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graphicEl>
                                              <a:dgm id="{F68C4C20-B772-4C6D-9531-73A031886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8A10A9-D708-4199-805F-5BE8C55D1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graphicEl>
                                              <a:dgm id="{AE8A10A9-D708-4199-805F-5BE8C55D1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BAE03EB-D2C3-4EB0-8DE0-74ED7574D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graphicEl>
                                              <a:dgm id="{9BAE03EB-D2C3-4EB0-8DE0-74ED7574D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575683-F6D7-4D28-9A93-C35C94D6B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0A575683-F6D7-4D28-9A93-C35C94D6B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41EEBD-2CCC-417C-AEC3-B1E73732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graphicEl>
                                              <a:dgm id="{BB41EEBD-2CCC-417C-AEC3-B1E737328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C4992-69E2-4F5B-AE3B-50EC327A1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graphicEl>
                                              <a:dgm id="{37AC4992-69E2-4F5B-AE3B-50EC327A1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7" grpId="0">
        <p:bldSub>
          <a:bldDgm bld="one"/>
        </p:bldSub>
      </p:bldGraphic>
      <p:bldGraphic spid="6" grpId="0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096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tự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nhiên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81000" y="3886200"/>
          <a:ext cx="8763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4876800" y="1524000"/>
          <a:ext cx="4267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Content Placeholder 6" descr="20171210_112358.jp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457200" y="1447800"/>
            <a:ext cx="4114800" cy="2362200"/>
          </a:xfrm>
        </p:spPr>
      </p:pic>
      <p:sp>
        <p:nvSpPr>
          <p:cNvPr id="6" name="TextBox 5"/>
          <p:cNvSpPr txBox="1"/>
          <p:nvPr/>
        </p:nvSpPr>
        <p:spPr>
          <a:xfrm>
            <a:off x="5029200" y="1524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Quy Trình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0" name="Picture 9" descr="Simexco Logo_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83E5D97-5DDF-41A2-8D2E-5645BE07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graphicEl>
                                              <a:dgm id="{E83E5D97-5DDF-41A2-8D2E-5645BE078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D9616D0-3EC7-4EF7-AF04-2B1D4597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graphicEl>
                                              <a:dgm id="{4D9616D0-3EC7-4EF7-AF04-2B1D45976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1E743BD-CE85-44B0-B0F6-240D155DA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graphicEl>
                                              <a:dgm id="{81E743BD-CE85-44B0-B0F6-240D155DA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0D81D7B-07D7-48D3-A7D8-A11B48069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graphicEl>
                                              <a:dgm id="{D0D81D7B-07D7-48D3-A7D8-A11B48069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11AEE35-3579-4746-81EF-38D042A1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graphicEl>
                                              <a:dgm id="{711AEE35-3579-4746-81EF-38D042A19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86B391-0A88-414D-A763-D66B03652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1586B391-0A88-414D-A763-D66B03652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7C80F0-90FB-47B7-BA9E-750FA083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graphicEl>
                                              <a:dgm id="{3D7C80F0-90FB-47B7-BA9E-750FA083D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94C0548-CF0B-4EEB-B9DC-239DDF819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graphicEl>
                                              <a:dgm id="{F94C0548-CF0B-4EEB-B9DC-239DDF819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0D6005-8310-4EB5-9B0A-0339AE422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graphicEl>
                                              <a:dgm id="{9D0D6005-8310-4EB5-9B0A-0339AE422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Sub>
          <a:bldDgm bld="one"/>
        </p:bldSub>
      </p:bldGraphic>
      <p:bldGraphic spid="15" grpId="0">
        <p:bldSub>
          <a:bldDgm bld="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ướt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ontent Placeholder 3" descr="20171215_160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95400"/>
            <a:ext cx="3489678" cy="2438400"/>
          </a:xfrm>
        </p:spPr>
      </p:pic>
      <p:graphicFrame>
        <p:nvGraphicFramePr>
          <p:cNvPr id="8" name="Diagram 7"/>
          <p:cNvGraphicFramePr/>
          <p:nvPr/>
        </p:nvGraphicFramePr>
        <p:xfrm>
          <a:off x="4114800" y="1524000"/>
          <a:ext cx="4495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674501"/>
              </p:ext>
            </p:extLst>
          </p:nvPr>
        </p:nvGraphicFramePr>
        <p:xfrm>
          <a:off x="533400" y="3886200"/>
          <a:ext cx="8382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 Trình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924800" y="152400"/>
            <a:ext cx="1003110" cy="1264456"/>
            <a:chOff x="8039100" y="0"/>
            <a:chExt cx="762000" cy="10668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1" name="Picture 9" descr="Simexco Logo_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902EF4-8C55-4488-9D43-239CC1D4B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C4902EF4-8C55-4488-9D43-239CC1D4B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8EB7C4-609C-46D8-9D4F-956DE216B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C58EB7C4-609C-46D8-9D4F-956DE216B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4BBA2D-3671-4EF6-8381-49C34C144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334BBA2D-3671-4EF6-8381-49C34C144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E79261-B501-4DC4-9C0C-0FD7DD09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96E79261-B501-4DC4-9C0C-0FD7DD099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BB1DE5-5E3B-4CB8-9040-BC808079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DFBB1DE5-5E3B-4CB8-9040-BC808079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231B81-5567-43A1-9C7F-01E38171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87231B81-5567-43A1-9C7F-01E38171F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8D0CA9-E329-444D-947A-72298DBB7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4B8D0CA9-E329-444D-947A-72298DBB7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3D022-7809-4177-ABA2-75B4B8F83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graphicEl>
                                              <a:dgm id="{CF13D022-7809-4177-ABA2-75B4B8F83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6B7C4-A0E4-4AA5-8BD6-F3DFE983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F2B6B7C4-A0E4-4AA5-8BD6-F3DFE9831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  <p:bldGraphic spid="6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Một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số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ảnh</a:t>
            </a:r>
            <a:r>
              <a:rPr lang="en-US" dirty="0" smtClean="0">
                <a:solidFill>
                  <a:srgbClr val="FFFF00"/>
                </a:solidFill>
              </a:rPr>
              <a:t> minh </a:t>
            </a:r>
            <a:r>
              <a:rPr lang="en-US" dirty="0" err="1" smtClean="0">
                <a:solidFill>
                  <a:srgbClr val="FFFF00"/>
                </a:solidFill>
              </a:rPr>
              <a:t>họa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công việc 2017\Cà phê\chế biến cF\hinh anh\20171225_074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1828800" cy="1676399"/>
          </a:xfrm>
          <a:prstGeom prst="rect">
            <a:avLst/>
          </a:prstGeom>
          <a:noFill/>
        </p:spPr>
      </p:pic>
      <p:pic>
        <p:nvPicPr>
          <p:cNvPr id="1027" name="Picture 3" descr="E:\công việc 2017\Cà phê\chế biến cF\hinh anh\20180114_1505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1905000" cy="1672937"/>
          </a:xfrm>
          <a:prstGeom prst="rect">
            <a:avLst/>
          </a:prstGeom>
          <a:noFill/>
        </p:spPr>
      </p:pic>
      <p:pic>
        <p:nvPicPr>
          <p:cNvPr id="1030" name="Picture 6" descr="E:\công việc 2017\Cà phê\chế biến cF\hinh anh\New folder\20171201_132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1905000" cy="1676400"/>
          </a:xfrm>
          <a:prstGeom prst="rect">
            <a:avLst/>
          </a:prstGeom>
          <a:noFill/>
        </p:spPr>
      </p:pic>
      <p:pic>
        <p:nvPicPr>
          <p:cNvPr id="1032" name="Picture 8" descr="E:\công việc 2017\Cà phê\chế biến cF\hinh anh\New folder\20171211_124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9200"/>
            <a:ext cx="1981200" cy="1676400"/>
          </a:xfrm>
          <a:prstGeom prst="rect">
            <a:avLst/>
          </a:prstGeom>
          <a:noFill/>
        </p:spPr>
      </p:pic>
      <p:pic>
        <p:nvPicPr>
          <p:cNvPr id="1033" name="Picture 9" descr="E:\công việc 2017\Cà phê\chế biến cF\hinh anh\New folder\20180111_105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971800"/>
            <a:ext cx="4572000" cy="3733800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924800" y="153182"/>
            <a:ext cx="1003110" cy="1264456"/>
            <a:chOff x="8039100" y="0"/>
            <a:chExt cx="762000" cy="10668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039100" y="0"/>
              <a:ext cx="762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0" name="Picture 9" descr="Simexco Logo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75" y="76200"/>
              <a:ext cx="6683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712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SIMEXCO DAKLAK LTD.</vt:lpstr>
      <vt:lpstr> Thực trạng chế biến cà phê ở Việt Nam </vt:lpstr>
      <vt:lpstr> Thực trạng chế biến cà phê ở Việt Nam </vt:lpstr>
      <vt:lpstr>Phát triển mô hình chế biến  cà phê đặc sản</vt:lpstr>
      <vt:lpstr>Phương pháp chế biến  cà phê đặc sản</vt:lpstr>
      <vt:lpstr>I. Phương pháp chế biến ướt</vt:lpstr>
      <vt:lpstr>II. Phương pháp chế biến tự nhiên</vt:lpstr>
      <vt:lpstr>III. Phương pháp chế biến bán ướt</vt:lpstr>
      <vt:lpstr>Một số hình ảnh minh họa</vt:lpstr>
      <vt:lpstr>Một số hình ảnh minh họa</vt:lpstr>
      <vt:lpstr>Một số hình ảnh minh họa</vt:lpstr>
      <vt:lpstr>Khó khăn trong quá trình chế biến  cà phê đặc sản</vt:lpstr>
      <vt:lpstr>Khó khăn trong quá trình chế biến  cà phê đặc sản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pháp chế biến tự nhiên</dc:title>
  <dc:creator>User</dc:creator>
  <cp:lastModifiedBy>leviet_it</cp:lastModifiedBy>
  <cp:revision>23</cp:revision>
  <cp:lastPrinted>2018-06-26T01:52:23Z</cp:lastPrinted>
  <dcterms:created xsi:type="dcterms:W3CDTF">2018-06-18T17:05:32Z</dcterms:created>
  <dcterms:modified xsi:type="dcterms:W3CDTF">2018-06-26T01:54:41Z</dcterms:modified>
</cp:coreProperties>
</file>